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8" r:id="rId2"/>
    <p:sldId id="312" r:id="rId3"/>
    <p:sldId id="293" r:id="rId4"/>
    <p:sldId id="326" r:id="rId5"/>
    <p:sldId id="320" r:id="rId6"/>
    <p:sldId id="278" r:id="rId7"/>
    <p:sldId id="310" r:id="rId8"/>
    <p:sldId id="319" r:id="rId9"/>
    <p:sldId id="325" r:id="rId10"/>
    <p:sldId id="294" r:id="rId11"/>
    <p:sldId id="309" r:id="rId12"/>
    <p:sldId id="316" r:id="rId13"/>
    <p:sldId id="327" r:id="rId14"/>
    <p:sldId id="317" r:id="rId15"/>
    <p:sldId id="29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31836"/>
    <a:srgbClr val="882D26"/>
    <a:srgbClr val="BFBFBF"/>
    <a:srgbClr val="D7D7D7"/>
    <a:srgbClr val="C8C8C8"/>
    <a:srgbClr val="CCCCCC"/>
    <a:srgbClr val="D2D2D2"/>
    <a:srgbClr val="C7C7C7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4" autoAdjust="0"/>
    <p:restoredTop sz="94411" autoAdjust="0"/>
  </p:normalViewPr>
  <p:slideViewPr>
    <p:cSldViewPr snapToGrid="0">
      <p:cViewPr varScale="1">
        <p:scale>
          <a:sx n="54" d="100"/>
          <a:sy n="54" d="100"/>
        </p:scale>
        <p:origin x="12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BABBF-3BD2-4C0C-A01C-80F37CEFB170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4D6DFE0-6861-484F-B543-491D6000F2A1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Expenses Module</a:t>
          </a:r>
        </a:p>
        <a:p>
          <a:r>
            <a:rPr lang="en-US" dirty="0" smtClean="0"/>
            <a:t>(</a:t>
          </a:r>
          <a:r>
            <a:rPr lang="en-US" dirty="0" err="1" smtClean="0"/>
            <a:t>Pcard</a:t>
          </a:r>
          <a:r>
            <a:rPr lang="en-US" dirty="0" smtClean="0"/>
            <a:t>, Employee Travel &amp; Other </a:t>
          </a:r>
          <a:r>
            <a:rPr lang="en-US" dirty="0" err="1" smtClean="0"/>
            <a:t>Reimb</a:t>
          </a:r>
          <a:r>
            <a:rPr lang="en-US" dirty="0" smtClean="0"/>
            <a:t>.)</a:t>
          </a:r>
          <a:endParaRPr lang="en-US" dirty="0"/>
        </a:p>
      </dgm:t>
    </dgm:pt>
    <dgm:pt modelId="{1B7D914F-6A28-4B19-929A-986FFD7AEC71}" type="parTrans" cxnId="{9D3A2316-EFDF-4C86-98B1-7DBEF366EDF1}">
      <dgm:prSet/>
      <dgm:spPr/>
      <dgm:t>
        <a:bodyPr/>
        <a:lstStyle/>
        <a:p>
          <a:endParaRPr lang="en-US"/>
        </a:p>
      </dgm:t>
    </dgm:pt>
    <dgm:pt modelId="{4D96CE48-311B-42D2-8966-F5B62DB28C5D}" type="sibTrans" cxnId="{9D3A2316-EFDF-4C86-98B1-7DBEF366EDF1}">
      <dgm:prSet/>
      <dgm:spPr/>
      <dgm:t>
        <a:bodyPr/>
        <a:lstStyle/>
        <a:p>
          <a:endParaRPr lang="en-US"/>
        </a:p>
      </dgm:t>
    </dgm:pt>
    <dgm:pt modelId="{085D6AC8-C384-4EDD-87CD-6266C63C344C}">
      <dgm:prSet phldrT="[Text]"/>
      <dgm:spPr/>
      <dgm:t>
        <a:bodyPr/>
        <a:lstStyle/>
        <a:p>
          <a:r>
            <a:rPr lang="en-US" dirty="0" smtClean="0"/>
            <a:t>Business Office Pre-Audit</a:t>
          </a:r>
          <a:endParaRPr lang="en-US" dirty="0"/>
        </a:p>
      </dgm:t>
    </dgm:pt>
    <dgm:pt modelId="{628D65B3-6A57-42D2-8398-097EDE1DF665}" type="parTrans" cxnId="{A6F14426-618D-4869-8CF7-77D222A10B70}">
      <dgm:prSet/>
      <dgm:spPr/>
      <dgm:t>
        <a:bodyPr/>
        <a:lstStyle/>
        <a:p>
          <a:endParaRPr lang="en-US"/>
        </a:p>
      </dgm:t>
    </dgm:pt>
    <dgm:pt modelId="{24BEBCF1-2279-4784-ADEB-69B6EDEBE639}" type="sibTrans" cxnId="{A6F14426-618D-4869-8CF7-77D222A10B70}">
      <dgm:prSet/>
      <dgm:spPr/>
      <dgm:t>
        <a:bodyPr/>
        <a:lstStyle/>
        <a:p>
          <a:endParaRPr lang="en-US"/>
        </a:p>
      </dgm:t>
    </dgm:pt>
    <dgm:pt modelId="{8476D075-385B-4FB5-8951-226852E0A92E}">
      <dgm:prSet phldrT="[Text]"/>
      <dgm:spPr/>
      <dgm:t>
        <a:bodyPr/>
        <a:lstStyle/>
        <a:p>
          <a:r>
            <a:rPr lang="en-US" dirty="0" smtClean="0"/>
            <a:t>PSU Foundation Approval </a:t>
          </a:r>
          <a:br>
            <a:rPr lang="en-US" dirty="0" smtClean="0"/>
          </a:br>
          <a:r>
            <a:rPr lang="en-US" dirty="0" smtClean="0"/>
            <a:t>(Foundation funding)</a:t>
          </a:r>
          <a:endParaRPr lang="en-US" dirty="0"/>
        </a:p>
      </dgm:t>
    </dgm:pt>
    <dgm:pt modelId="{569C72D8-373E-43A8-A077-BD8B99BDCFE6}" type="parTrans" cxnId="{367A78B2-193D-494B-A004-9DFADD386040}">
      <dgm:prSet/>
      <dgm:spPr/>
      <dgm:t>
        <a:bodyPr/>
        <a:lstStyle/>
        <a:p>
          <a:endParaRPr lang="en-US"/>
        </a:p>
      </dgm:t>
    </dgm:pt>
    <dgm:pt modelId="{4B2862E2-3B7F-4553-86B4-A8E743B43195}" type="sibTrans" cxnId="{367A78B2-193D-494B-A004-9DFADD386040}">
      <dgm:prSet/>
      <dgm:spPr/>
      <dgm:t>
        <a:bodyPr/>
        <a:lstStyle/>
        <a:p>
          <a:endParaRPr lang="en-US"/>
        </a:p>
      </dgm:t>
    </dgm:pt>
    <dgm:pt modelId="{54823771-0B74-47AE-AFFE-63F63C2897B5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Accounts Payable Module</a:t>
          </a:r>
        </a:p>
        <a:p>
          <a:r>
            <a:rPr lang="en-US" dirty="0" smtClean="0"/>
            <a:t>(Supplier Payments)</a:t>
          </a:r>
          <a:endParaRPr lang="en-US" dirty="0"/>
        </a:p>
      </dgm:t>
    </dgm:pt>
    <dgm:pt modelId="{25D8FBE0-A4F7-48D8-B0C6-01C156B6735E}" type="parTrans" cxnId="{8EA25363-EC6B-4D47-B1EC-CCCDE34F895C}">
      <dgm:prSet/>
      <dgm:spPr/>
      <dgm:t>
        <a:bodyPr/>
        <a:lstStyle/>
        <a:p>
          <a:endParaRPr lang="en-US"/>
        </a:p>
      </dgm:t>
    </dgm:pt>
    <dgm:pt modelId="{DD417DA4-6602-4647-9F16-FEDA73790947}" type="sibTrans" cxnId="{8EA25363-EC6B-4D47-B1EC-CCCDE34F895C}">
      <dgm:prSet/>
      <dgm:spPr/>
      <dgm:t>
        <a:bodyPr/>
        <a:lstStyle/>
        <a:p>
          <a:endParaRPr lang="en-US"/>
        </a:p>
      </dgm:t>
    </dgm:pt>
    <dgm:pt modelId="{D212B10C-AC43-412D-A7B5-076ABB5E8A62}">
      <dgm:prSet phldrT="[Text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/>
            <a:t>Supervisor Approval Hierarchy</a:t>
          </a:r>
          <a:endParaRPr lang="en-US" dirty="0"/>
        </a:p>
      </dgm:t>
    </dgm:pt>
    <dgm:pt modelId="{E7324CDC-EFD3-4EDF-9B43-AB60968B8090}" type="parTrans" cxnId="{8B8F1506-85ED-486A-97EF-FCBD997C9868}">
      <dgm:prSet/>
      <dgm:spPr/>
      <dgm:t>
        <a:bodyPr/>
        <a:lstStyle/>
        <a:p>
          <a:endParaRPr lang="en-US"/>
        </a:p>
      </dgm:t>
    </dgm:pt>
    <dgm:pt modelId="{2D331279-35EF-4062-A73B-F39BADBFDA5E}" type="sibTrans" cxnId="{8B8F1506-85ED-486A-97EF-FCBD997C9868}">
      <dgm:prSet/>
      <dgm:spPr/>
      <dgm:t>
        <a:bodyPr/>
        <a:lstStyle/>
        <a:p>
          <a:endParaRPr lang="en-US"/>
        </a:p>
      </dgm:t>
    </dgm:pt>
    <dgm:pt modelId="{95131F9E-4BBA-43C0-8E85-28C07216E5E6}">
      <dgm:prSet phldrT="[Text]"/>
      <dgm:spPr/>
      <dgm:t>
        <a:bodyPr/>
        <a:lstStyle/>
        <a:p>
          <a:r>
            <a:rPr lang="en-US" dirty="0" smtClean="0"/>
            <a:t>Business Office or PSU Foundation Audit</a:t>
          </a:r>
        </a:p>
        <a:p>
          <a:r>
            <a:rPr lang="en-US" dirty="0" smtClean="0"/>
            <a:t>(Based on Funding)</a:t>
          </a:r>
          <a:endParaRPr lang="en-US" dirty="0"/>
        </a:p>
      </dgm:t>
    </dgm:pt>
    <dgm:pt modelId="{20512FED-C600-4908-9857-6F4DABE896BE}" type="parTrans" cxnId="{2DAB54E4-72EA-4109-B828-CF9D14DB7E13}">
      <dgm:prSet/>
      <dgm:spPr/>
      <dgm:t>
        <a:bodyPr/>
        <a:lstStyle/>
        <a:p>
          <a:endParaRPr lang="en-US"/>
        </a:p>
      </dgm:t>
    </dgm:pt>
    <dgm:pt modelId="{98CF49F1-C62C-4408-B195-7028B4418F69}" type="sibTrans" cxnId="{2DAB54E4-72EA-4109-B828-CF9D14DB7E13}">
      <dgm:prSet/>
      <dgm:spPr/>
      <dgm:t>
        <a:bodyPr/>
        <a:lstStyle/>
        <a:p>
          <a:endParaRPr lang="en-US"/>
        </a:p>
      </dgm:t>
    </dgm:pt>
    <dgm:pt modelId="{226E58CA-B944-4045-A4BA-A6425ED649BC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Procurement Module</a:t>
          </a:r>
        </a:p>
        <a:p>
          <a:r>
            <a:rPr lang="en-US" dirty="0" smtClean="0"/>
            <a:t>(Purchase Order)</a:t>
          </a:r>
          <a:endParaRPr lang="en-US" dirty="0"/>
        </a:p>
      </dgm:t>
    </dgm:pt>
    <dgm:pt modelId="{FECBC512-251B-4390-8DFC-C1FA69122E93}" type="parTrans" cxnId="{3AFE8478-0805-4A20-B3C0-A17EF7C9DC5C}">
      <dgm:prSet/>
      <dgm:spPr/>
      <dgm:t>
        <a:bodyPr/>
        <a:lstStyle/>
        <a:p>
          <a:endParaRPr lang="en-US"/>
        </a:p>
      </dgm:t>
    </dgm:pt>
    <dgm:pt modelId="{FA390F4E-DB30-4FDF-B4D6-8ECB66D798FC}" type="sibTrans" cxnId="{3AFE8478-0805-4A20-B3C0-A17EF7C9DC5C}">
      <dgm:prSet/>
      <dgm:spPr/>
      <dgm:t>
        <a:bodyPr/>
        <a:lstStyle/>
        <a:p>
          <a:endParaRPr lang="en-US"/>
        </a:p>
      </dgm:t>
    </dgm:pt>
    <dgm:pt modelId="{AEA5667B-7B80-4099-8AA4-A19FD37476B6}">
      <dgm:prSet phldrT="[Text]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/>
            <a:t>Supervisor Approval Hierarchy</a:t>
          </a:r>
          <a:endParaRPr lang="en-US" dirty="0"/>
        </a:p>
      </dgm:t>
    </dgm:pt>
    <dgm:pt modelId="{F3973051-087D-48A3-B479-CBF5E79AAE25}" type="parTrans" cxnId="{A3426799-17C4-4E3B-81F3-CE139533D29D}">
      <dgm:prSet/>
      <dgm:spPr/>
      <dgm:t>
        <a:bodyPr/>
        <a:lstStyle/>
        <a:p>
          <a:endParaRPr lang="en-US"/>
        </a:p>
      </dgm:t>
    </dgm:pt>
    <dgm:pt modelId="{4D2291D2-8E2E-47C7-A9BE-8EA3F5E83A84}" type="sibTrans" cxnId="{A3426799-17C4-4E3B-81F3-CE139533D29D}">
      <dgm:prSet/>
      <dgm:spPr/>
      <dgm:t>
        <a:bodyPr/>
        <a:lstStyle/>
        <a:p>
          <a:endParaRPr lang="en-US"/>
        </a:p>
      </dgm:t>
    </dgm:pt>
    <dgm:pt modelId="{255CB05D-AF16-485F-8DF0-4FC25BD20B46}">
      <dgm:prSet phldrT="[Text]"/>
      <dgm:spPr/>
      <dgm:t>
        <a:bodyPr/>
        <a:lstStyle/>
        <a:p>
          <a:r>
            <a:rPr lang="en-US" dirty="0" smtClean="0"/>
            <a:t>PSU Foundation Approval </a:t>
          </a:r>
        </a:p>
        <a:p>
          <a:r>
            <a:rPr lang="en-US" dirty="0" smtClean="0"/>
            <a:t>(Foundation funding)</a:t>
          </a:r>
          <a:endParaRPr lang="en-US" dirty="0"/>
        </a:p>
      </dgm:t>
    </dgm:pt>
    <dgm:pt modelId="{F3C90F9B-1C76-4F6A-9D5E-187ABC30F93A}" type="parTrans" cxnId="{0699B80F-C108-4D23-A913-D18E2542B627}">
      <dgm:prSet/>
      <dgm:spPr/>
      <dgm:t>
        <a:bodyPr/>
        <a:lstStyle/>
        <a:p>
          <a:endParaRPr lang="en-US"/>
        </a:p>
      </dgm:t>
    </dgm:pt>
    <dgm:pt modelId="{DEE7774E-ED78-4E37-B8AF-33915C3F7098}" type="sibTrans" cxnId="{0699B80F-C108-4D23-A913-D18E2542B627}">
      <dgm:prSet/>
      <dgm:spPr/>
      <dgm:t>
        <a:bodyPr/>
        <a:lstStyle/>
        <a:p>
          <a:endParaRPr lang="en-US"/>
        </a:p>
      </dgm:t>
    </dgm:pt>
    <dgm:pt modelId="{31076C10-A01E-4F82-9F57-D3BE94FF1669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/>
            <a:t>Supervisor Approval Hierarchy</a:t>
          </a:r>
          <a:endParaRPr lang="en-US" dirty="0"/>
        </a:p>
      </dgm:t>
    </dgm:pt>
    <dgm:pt modelId="{A0D968E3-C932-4BB6-ADD6-C5DA0CF9FDB0}" type="parTrans" cxnId="{6CA427B5-1320-49BF-9C69-7FD871B6C8C1}">
      <dgm:prSet/>
      <dgm:spPr/>
      <dgm:t>
        <a:bodyPr/>
        <a:lstStyle/>
        <a:p>
          <a:endParaRPr lang="en-US"/>
        </a:p>
      </dgm:t>
    </dgm:pt>
    <dgm:pt modelId="{0BA58DE6-7CEA-4826-8D14-C099B52B3B8B}" type="sibTrans" cxnId="{6CA427B5-1320-49BF-9C69-7FD871B6C8C1}">
      <dgm:prSet/>
      <dgm:spPr/>
      <dgm:t>
        <a:bodyPr/>
        <a:lstStyle/>
        <a:p>
          <a:endParaRPr lang="en-US"/>
        </a:p>
      </dgm:t>
    </dgm:pt>
    <dgm:pt modelId="{DADFE33D-377F-4714-945E-F94F3E49B074}">
      <dgm:prSet/>
      <dgm:spPr/>
      <dgm:t>
        <a:bodyPr/>
        <a:lstStyle/>
        <a:p>
          <a:r>
            <a:rPr lang="en-US" dirty="0" smtClean="0"/>
            <a:t>Cost Center Approval</a:t>
          </a:r>
        </a:p>
        <a:p>
          <a:r>
            <a:rPr lang="en-US" dirty="0" smtClean="0"/>
            <a:t>(Based on Funding)</a:t>
          </a:r>
          <a:endParaRPr lang="en-US" dirty="0"/>
        </a:p>
      </dgm:t>
    </dgm:pt>
    <dgm:pt modelId="{EA82829C-801F-45C6-A03B-4CFFCA5B600F}" type="parTrans" cxnId="{28B0B8FB-542D-42BA-BF15-B39276916827}">
      <dgm:prSet/>
      <dgm:spPr/>
      <dgm:t>
        <a:bodyPr/>
        <a:lstStyle/>
        <a:p>
          <a:endParaRPr lang="en-US"/>
        </a:p>
      </dgm:t>
    </dgm:pt>
    <dgm:pt modelId="{BD7A6AE1-3196-4C33-821A-5A140FCF6360}" type="sibTrans" cxnId="{28B0B8FB-542D-42BA-BF15-B39276916827}">
      <dgm:prSet/>
      <dgm:spPr/>
      <dgm:t>
        <a:bodyPr/>
        <a:lstStyle/>
        <a:p>
          <a:endParaRPr lang="en-US"/>
        </a:p>
      </dgm:t>
    </dgm:pt>
    <dgm:pt modelId="{4238EB8E-5867-481C-AB12-7B5B89BFE5B2}">
      <dgm:prSet/>
      <dgm:spPr/>
      <dgm:t>
        <a:bodyPr/>
        <a:lstStyle/>
        <a:p>
          <a:r>
            <a:rPr lang="en-US" dirty="0" smtClean="0"/>
            <a:t>PSU Foundation Board Approval</a:t>
          </a:r>
        </a:p>
        <a:p>
          <a:r>
            <a:rPr lang="en-US" dirty="0" smtClean="0"/>
            <a:t>( Based on Funding &amp; &gt; $10,000)</a:t>
          </a:r>
          <a:endParaRPr lang="en-US" dirty="0"/>
        </a:p>
      </dgm:t>
    </dgm:pt>
    <dgm:pt modelId="{0C71327A-5D8E-443B-930F-82B2FB9BB527}" type="parTrans" cxnId="{D2AF8BD6-EBC9-49B1-A8C4-6169B5D70DB7}">
      <dgm:prSet/>
      <dgm:spPr/>
      <dgm:t>
        <a:bodyPr/>
        <a:lstStyle/>
        <a:p>
          <a:endParaRPr lang="en-US"/>
        </a:p>
      </dgm:t>
    </dgm:pt>
    <dgm:pt modelId="{0E98448D-928D-48DB-9E68-0199E3D0817A}" type="sibTrans" cxnId="{D2AF8BD6-EBC9-49B1-A8C4-6169B5D70DB7}">
      <dgm:prSet/>
      <dgm:spPr/>
      <dgm:t>
        <a:bodyPr/>
        <a:lstStyle/>
        <a:p>
          <a:endParaRPr lang="en-US"/>
        </a:p>
      </dgm:t>
    </dgm:pt>
    <dgm:pt modelId="{48A9FF58-6469-42D9-BDDA-42E1041964A7}">
      <dgm:prSet/>
      <dgm:spPr/>
      <dgm:t>
        <a:bodyPr/>
        <a:lstStyle/>
        <a:p>
          <a:r>
            <a:rPr lang="en-US" dirty="0" smtClean="0"/>
            <a:t>Professional Development Funds Approval</a:t>
          </a:r>
        </a:p>
        <a:p>
          <a:r>
            <a:rPr lang="en-US" dirty="0" smtClean="0"/>
            <a:t>(Based on Funding)</a:t>
          </a:r>
          <a:endParaRPr lang="en-US" dirty="0"/>
        </a:p>
      </dgm:t>
    </dgm:pt>
    <dgm:pt modelId="{36B3ECF5-CC9E-47AD-916A-3FDC48F42E4C}" type="parTrans" cxnId="{1E8E8DEA-4AD9-4105-9FA7-9F98056B3518}">
      <dgm:prSet/>
      <dgm:spPr/>
      <dgm:t>
        <a:bodyPr/>
        <a:lstStyle/>
        <a:p>
          <a:endParaRPr lang="en-US"/>
        </a:p>
      </dgm:t>
    </dgm:pt>
    <dgm:pt modelId="{33A5205A-50AC-4480-AF73-57E649F0BA02}" type="sibTrans" cxnId="{1E8E8DEA-4AD9-4105-9FA7-9F98056B3518}">
      <dgm:prSet/>
      <dgm:spPr/>
      <dgm:t>
        <a:bodyPr/>
        <a:lstStyle/>
        <a:p>
          <a:endParaRPr lang="en-US"/>
        </a:p>
      </dgm:t>
    </dgm:pt>
    <dgm:pt modelId="{F4232C63-6EFF-42D6-98A1-73831BD8F948}">
      <dgm:prSet/>
      <dgm:spPr/>
      <dgm:t>
        <a:bodyPr/>
        <a:lstStyle/>
        <a:p>
          <a:r>
            <a:rPr lang="en-US" dirty="0" smtClean="0"/>
            <a:t>Professional Development Funds Approval</a:t>
          </a:r>
        </a:p>
        <a:p>
          <a:r>
            <a:rPr lang="en-US" dirty="0" smtClean="0"/>
            <a:t>(Based on Funding)</a:t>
          </a:r>
          <a:endParaRPr lang="en-US" dirty="0"/>
        </a:p>
      </dgm:t>
    </dgm:pt>
    <dgm:pt modelId="{7D824074-BBBA-485C-A95A-02205E5D30F7}" type="parTrans" cxnId="{42E5C13C-3068-4634-8306-BBE87D741EB3}">
      <dgm:prSet/>
      <dgm:spPr/>
      <dgm:t>
        <a:bodyPr/>
        <a:lstStyle/>
        <a:p>
          <a:endParaRPr lang="en-US"/>
        </a:p>
      </dgm:t>
    </dgm:pt>
    <dgm:pt modelId="{FB33F745-314D-4257-BE94-55A77E74C3B5}" type="sibTrans" cxnId="{42E5C13C-3068-4634-8306-BBE87D741EB3}">
      <dgm:prSet/>
      <dgm:spPr/>
      <dgm:t>
        <a:bodyPr/>
        <a:lstStyle/>
        <a:p>
          <a:endParaRPr lang="en-US"/>
        </a:p>
      </dgm:t>
    </dgm:pt>
    <dgm:pt modelId="{A879B352-B811-42D3-B521-C46DD8020671}">
      <dgm:prSet/>
      <dgm:spPr/>
      <dgm:t>
        <a:bodyPr/>
        <a:lstStyle/>
        <a:p>
          <a:r>
            <a:rPr lang="en-US" dirty="0" smtClean="0"/>
            <a:t>PSU Foundation Board Approval</a:t>
          </a:r>
        </a:p>
        <a:p>
          <a:r>
            <a:rPr lang="en-US" dirty="0" smtClean="0"/>
            <a:t>(Based on Funding &amp;  &gt; $10,000)</a:t>
          </a:r>
          <a:endParaRPr lang="en-US" dirty="0"/>
        </a:p>
      </dgm:t>
    </dgm:pt>
    <dgm:pt modelId="{10D6DF68-9197-4D8F-BD8E-1D143A4B23BA}" type="parTrans" cxnId="{5691C1EB-51BA-4A89-9040-C55F490E305F}">
      <dgm:prSet/>
      <dgm:spPr/>
      <dgm:t>
        <a:bodyPr/>
        <a:lstStyle/>
        <a:p>
          <a:endParaRPr lang="en-US"/>
        </a:p>
      </dgm:t>
    </dgm:pt>
    <dgm:pt modelId="{41594E89-6FA6-46D2-90A2-FFED27312078}" type="sibTrans" cxnId="{5691C1EB-51BA-4A89-9040-C55F490E305F}">
      <dgm:prSet/>
      <dgm:spPr/>
      <dgm:t>
        <a:bodyPr/>
        <a:lstStyle/>
        <a:p>
          <a:endParaRPr lang="en-US"/>
        </a:p>
      </dgm:t>
    </dgm:pt>
    <dgm:pt modelId="{F4591B75-99DA-4BB1-97E6-D4879D688900}">
      <dgm:prSet/>
      <dgm:spPr/>
      <dgm:t>
        <a:bodyPr/>
        <a:lstStyle/>
        <a:p>
          <a:r>
            <a:rPr lang="en-US" dirty="0" smtClean="0"/>
            <a:t>Business Office Pre-Audit</a:t>
          </a:r>
          <a:endParaRPr lang="en-US" dirty="0"/>
        </a:p>
      </dgm:t>
    </dgm:pt>
    <dgm:pt modelId="{85A762D4-414A-4390-AB9E-018E78A2549F}" type="parTrans" cxnId="{79B9118B-CAA7-4741-A611-7824BFF8AF09}">
      <dgm:prSet/>
      <dgm:spPr/>
      <dgm:t>
        <a:bodyPr/>
        <a:lstStyle/>
        <a:p>
          <a:endParaRPr lang="en-US"/>
        </a:p>
      </dgm:t>
    </dgm:pt>
    <dgm:pt modelId="{40A54F72-8EE7-4AC6-B1BF-0C54C59F703E}" type="sibTrans" cxnId="{79B9118B-CAA7-4741-A611-7824BFF8AF09}">
      <dgm:prSet/>
      <dgm:spPr/>
      <dgm:t>
        <a:bodyPr/>
        <a:lstStyle/>
        <a:p>
          <a:endParaRPr lang="en-US"/>
        </a:p>
      </dgm:t>
    </dgm:pt>
    <dgm:pt modelId="{61F11641-2606-4CC5-9B83-B78075F6C745}">
      <dgm:prSet/>
      <dgm:spPr/>
      <dgm:t>
        <a:bodyPr/>
        <a:lstStyle/>
        <a:p>
          <a:r>
            <a:rPr lang="en-US" dirty="0" smtClean="0"/>
            <a:t>PSU Foundation Board Approval</a:t>
          </a:r>
        </a:p>
        <a:p>
          <a:r>
            <a:rPr lang="en-US" dirty="0" smtClean="0"/>
            <a:t>(Based on Funding &amp;  &gt; $10,000)</a:t>
          </a:r>
          <a:endParaRPr lang="en-US" dirty="0"/>
        </a:p>
      </dgm:t>
    </dgm:pt>
    <dgm:pt modelId="{848EA6C3-11B9-41F8-A8BD-66A534D6EFC7}" type="parTrans" cxnId="{FF76415D-901E-4190-AB35-D2C1D4B23435}">
      <dgm:prSet/>
      <dgm:spPr/>
      <dgm:t>
        <a:bodyPr/>
        <a:lstStyle/>
        <a:p>
          <a:endParaRPr lang="en-US"/>
        </a:p>
      </dgm:t>
    </dgm:pt>
    <dgm:pt modelId="{58246A3B-9185-4C37-B689-106A72F319DB}" type="sibTrans" cxnId="{FF76415D-901E-4190-AB35-D2C1D4B23435}">
      <dgm:prSet/>
      <dgm:spPr/>
      <dgm:t>
        <a:bodyPr/>
        <a:lstStyle/>
        <a:p>
          <a:endParaRPr lang="en-US"/>
        </a:p>
      </dgm:t>
    </dgm:pt>
    <dgm:pt modelId="{EC130A37-2DFE-40E2-9E3F-EDDC44D34DF6}">
      <dgm:prSet/>
      <dgm:spPr/>
      <dgm:t>
        <a:bodyPr/>
        <a:lstStyle/>
        <a:p>
          <a:r>
            <a:rPr lang="en-US" dirty="0" smtClean="0"/>
            <a:t>Professional Development Funds Approval (Based on Funding)</a:t>
          </a:r>
          <a:endParaRPr lang="en-US" dirty="0"/>
        </a:p>
      </dgm:t>
    </dgm:pt>
    <dgm:pt modelId="{21672ED7-20F9-44E9-B7EB-E99EBD15AD37}" type="parTrans" cxnId="{E91EC78A-C05B-41CD-A6DD-F3BBBC90FAA6}">
      <dgm:prSet/>
      <dgm:spPr/>
      <dgm:t>
        <a:bodyPr/>
        <a:lstStyle/>
        <a:p>
          <a:endParaRPr lang="en-US"/>
        </a:p>
      </dgm:t>
    </dgm:pt>
    <dgm:pt modelId="{616AB073-BE9E-41B4-A283-AC5CC5ADF59D}" type="sibTrans" cxnId="{E91EC78A-C05B-41CD-A6DD-F3BBBC90FAA6}">
      <dgm:prSet/>
      <dgm:spPr/>
      <dgm:t>
        <a:bodyPr/>
        <a:lstStyle/>
        <a:p>
          <a:endParaRPr lang="en-US"/>
        </a:p>
      </dgm:t>
    </dgm:pt>
    <dgm:pt modelId="{3DA6E156-2924-40B5-BEB8-187CE28689A1}">
      <dgm:prSet/>
      <dgm:spPr/>
      <dgm:t>
        <a:bodyPr/>
        <a:lstStyle/>
        <a:p>
          <a:r>
            <a:rPr lang="en-US" dirty="0" smtClean="0"/>
            <a:t>Purchasing Office</a:t>
          </a:r>
          <a:endParaRPr lang="en-US" dirty="0"/>
        </a:p>
      </dgm:t>
    </dgm:pt>
    <dgm:pt modelId="{9E854D50-D102-4630-9D02-AD9298959BEB}" type="parTrans" cxnId="{C9A1560A-A1D2-449C-A3FA-6FCD50736A88}">
      <dgm:prSet/>
      <dgm:spPr/>
      <dgm:t>
        <a:bodyPr/>
        <a:lstStyle/>
        <a:p>
          <a:endParaRPr lang="en-US"/>
        </a:p>
      </dgm:t>
    </dgm:pt>
    <dgm:pt modelId="{DB7653CF-4990-4FE0-818D-BE8723C85C58}" type="sibTrans" cxnId="{C9A1560A-A1D2-449C-A3FA-6FCD50736A88}">
      <dgm:prSet/>
      <dgm:spPr/>
      <dgm:t>
        <a:bodyPr/>
        <a:lstStyle/>
        <a:p>
          <a:endParaRPr lang="en-US"/>
        </a:p>
      </dgm:t>
    </dgm:pt>
    <dgm:pt modelId="{33DE6585-AE32-4486-9324-70DBA6B34E0F}" type="pres">
      <dgm:prSet presAssocID="{CE1BABBF-3BD2-4C0C-A01C-80F37CEFB1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025132-2477-45B3-B8B2-42965D8B35E7}" type="pres">
      <dgm:prSet presAssocID="{44D6DFE0-6861-484F-B543-491D6000F2A1}" presName="horFlow" presStyleCnt="0"/>
      <dgm:spPr/>
    </dgm:pt>
    <dgm:pt modelId="{252B1B6B-28A5-4BE4-BB46-45D37E7878CC}" type="pres">
      <dgm:prSet presAssocID="{44D6DFE0-6861-484F-B543-491D6000F2A1}" presName="bigChev" presStyleLbl="node1" presStyleIdx="0" presStyleCnt="3" custScaleY="139561"/>
      <dgm:spPr/>
      <dgm:t>
        <a:bodyPr/>
        <a:lstStyle/>
        <a:p>
          <a:endParaRPr lang="en-US"/>
        </a:p>
      </dgm:t>
    </dgm:pt>
    <dgm:pt modelId="{F2E80975-C849-4D73-908A-0B08FFD90254}" type="pres">
      <dgm:prSet presAssocID="{628D65B3-6A57-42D2-8398-097EDE1DF665}" presName="parTrans" presStyleCnt="0"/>
      <dgm:spPr/>
    </dgm:pt>
    <dgm:pt modelId="{7659F5A3-4E15-4C86-A253-298E6799B17C}" type="pres">
      <dgm:prSet presAssocID="{085D6AC8-C384-4EDD-87CD-6266C63C344C}" presName="node" presStyleLbl="alignAccFollowNode1" presStyleIdx="0" presStyleCnt="16" custScaleY="16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65083-4A31-40C1-8D16-40B5B46636B9}" type="pres">
      <dgm:prSet presAssocID="{24BEBCF1-2279-4784-ADEB-69B6EDEBE639}" presName="sibTrans" presStyleCnt="0"/>
      <dgm:spPr/>
    </dgm:pt>
    <dgm:pt modelId="{EE70D95F-D141-42FD-9E9A-2BA2C04D85C7}" type="pres">
      <dgm:prSet presAssocID="{8476D075-385B-4FB5-8951-226852E0A92E}" presName="node" presStyleLbl="alignAccFollowNode1" presStyleIdx="1" presStyleCnt="16" custScaleY="155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2A63D-5D2E-4AB9-819C-2A5451C5FDA0}" type="pres">
      <dgm:prSet presAssocID="{4B2862E2-3B7F-4553-86B4-A8E743B43195}" presName="sibTrans" presStyleCnt="0"/>
      <dgm:spPr/>
    </dgm:pt>
    <dgm:pt modelId="{7E2ABE98-194F-41C6-AD22-95AA46032434}" type="pres">
      <dgm:prSet presAssocID="{31076C10-A01E-4F82-9F57-D3BE94FF1669}" presName="node" presStyleLbl="alignAccFollowNode1" presStyleIdx="2" presStyleCnt="16" custScaleY="153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CA8E0-997E-41F3-911F-D1A009FF05FE}" type="pres">
      <dgm:prSet presAssocID="{0BA58DE6-7CEA-4826-8D14-C099B52B3B8B}" presName="sibTrans" presStyleCnt="0"/>
      <dgm:spPr/>
    </dgm:pt>
    <dgm:pt modelId="{E2D9B34B-2314-4D6F-95AD-EA1D2C1BE47A}" type="pres">
      <dgm:prSet presAssocID="{DADFE33D-377F-4714-945E-F94F3E49B074}" presName="node" presStyleLbl="alignAccFollowNode1" presStyleIdx="3" presStyleCnt="16" custScaleY="158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78328-36A2-43FF-B0AE-A77DC3EF06E7}" type="pres">
      <dgm:prSet presAssocID="{BD7A6AE1-3196-4C33-821A-5A140FCF6360}" presName="sibTrans" presStyleCnt="0"/>
      <dgm:spPr/>
    </dgm:pt>
    <dgm:pt modelId="{B9A993B4-6C3C-4D8E-9EF3-3AAB72BFFD49}" type="pres">
      <dgm:prSet presAssocID="{4238EB8E-5867-481C-AB12-7B5B89BFE5B2}" presName="node" presStyleLbl="alignAccFollowNode1" presStyleIdx="4" presStyleCnt="16" custScaleX="101544" custScaleY="16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42064-54F8-42B5-A654-D3F09C6748FC}" type="pres">
      <dgm:prSet presAssocID="{0E98448D-928D-48DB-9E68-0199E3D0817A}" presName="sibTrans" presStyleCnt="0"/>
      <dgm:spPr/>
    </dgm:pt>
    <dgm:pt modelId="{FADBE6D7-B467-4DB0-B595-38D481D349EA}" type="pres">
      <dgm:prSet presAssocID="{48A9FF58-6469-42D9-BDDA-42E1041964A7}" presName="node" presStyleLbl="alignAccFollowNode1" presStyleIdx="5" presStyleCnt="16" custScaleY="160666" custLinFactNeighborX="-34150" custLinFactNeighborY="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09292-6205-42F0-B774-243CC4ECFB8C}" type="pres">
      <dgm:prSet presAssocID="{44D6DFE0-6861-484F-B543-491D6000F2A1}" presName="vSp" presStyleCnt="0"/>
      <dgm:spPr/>
    </dgm:pt>
    <dgm:pt modelId="{4B27FF48-4629-40B9-B706-E314643C4E26}" type="pres">
      <dgm:prSet presAssocID="{54823771-0B74-47AE-AFFE-63F63C2897B5}" presName="horFlow" presStyleCnt="0"/>
      <dgm:spPr/>
    </dgm:pt>
    <dgm:pt modelId="{CCCC6E5A-9306-40E3-9B17-33CAC362F1F7}" type="pres">
      <dgm:prSet presAssocID="{54823771-0B74-47AE-AFFE-63F63C2897B5}" presName="bigChev" presStyleLbl="node1" presStyleIdx="1" presStyleCnt="3" custScaleY="135637"/>
      <dgm:spPr/>
      <dgm:t>
        <a:bodyPr/>
        <a:lstStyle/>
        <a:p>
          <a:endParaRPr lang="en-US"/>
        </a:p>
      </dgm:t>
    </dgm:pt>
    <dgm:pt modelId="{17E29D43-5DBB-482A-B653-FA443008FBA3}" type="pres">
      <dgm:prSet presAssocID="{85A762D4-414A-4390-AB9E-018E78A2549F}" presName="parTrans" presStyleCnt="0"/>
      <dgm:spPr/>
    </dgm:pt>
    <dgm:pt modelId="{8D58B675-BBA4-428F-853D-1E7D50C1AA33}" type="pres">
      <dgm:prSet presAssocID="{F4591B75-99DA-4BB1-97E6-D4879D688900}" presName="node" presStyleLbl="alignAccFollowNode1" presStyleIdx="6" presStyleCnt="16" custScaleY="163754" custLinFactNeighborX="20795" custLinFactNeighborY="3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6EAAA-FBA5-4750-80FB-C70695AB8731}" type="pres">
      <dgm:prSet presAssocID="{40A54F72-8EE7-4AC6-B1BF-0C54C59F703E}" presName="sibTrans" presStyleCnt="0"/>
      <dgm:spPr/>
    </dgm:pt>
    <dgm:pt modelId="{4AF2B863-E9B3-4475-A657-6F1AD3FBD246}" type="pres">
      <dgm:prSet presAssocID="{D212B10C-AC43-412D-A7B5-076ABB5E8A62}" presName="node" presStyleLbl="alignAccFollowNode1" presStyleIdx="7" presStyleCnt="16" custScaleY="159922" custLinFactNeighborX="4224" custLinFactNeighborY="2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49C29-D8C3-457D-B765-C30355FB661F}" type="pres">
      <dgm:prSet presAssocID="{2D331279-35EF-4062-A73B-F39BADBFDA5E}" presName="sibTrans" presStyleCnt="0"/>
      <dgm:spPr/>
    </dgm:pt>
    <dgm:pt modelId="{FBCFFDD8-946F-4357-ADE6-8373CA0C5FA9}" type="pres">
      <dgm:prSet presAssocID="{F4232C63-6EFF-42D6-98A1-73831BD8F948}" presName="node" presStyleLbl="alignAccFollowNode1" presStyleIdx="8" presStyleCnt="16" custScaleY="161997" custLinFactNeighborX="-3561" custLinFactNeighborY="3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1DBA5-95A8-4C02-8BE6-E7779A653BE9}" type="pres">
      <dgm:prSet presAssocID="{FB33F745-314D-4257-BE94-55A77E74C3B5}" presName="sibTrans" presStyleCnt="0"/>
      <dgm:spPr/>
    </dgm:pt>
    <dgm:pt modelId="{35822C6B-F8A1-4DBB-AF72-A2CF53DC504C}" type="pres">
      <dgm:prSet presAssocID="{95131F9E-4BBA-43C0-8E85-28C07216E5E6}" presName="node" presStyleLbl="alignAccFollowNode1" presStyleIdx="9" presStyleCnt="16" custScaleY="157397" custLinFactNeighborX="-11157" custLinFactNeighborY="2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72EFC-B619-42AF-9B2F-8C0959C2C97B}" type="pres">
      <dgm:prSet presAssocID="{98CF49F1-C62C-4408-B195-7028B4418F69}" presName="sibTrans" presStyleCnt="0"/>
      <dgm:spPr/>
    </dgm:pt>
    <dgm:pt modelId="{C7BCE81B-E255-4B92-8B35-98983C46A3D1}" type="pres">
      <dgm:prSet presAssocID="{A879B352-B811-42D3-B521-C46DD8020671}" presName="node" presStyleLbl="alignAccFollowNode1" presStyleIdx="10" presStyleCnt="16" custScaleX="104584" custScaleY="151101" custLinFactNeighborX="-2166" custLinFactNeighborY="-1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7812-A755-4E53-98A2-A24257B31974}" type="pres">
      <dgm:prSet presAssocID="{54823771-0B74-47AE-AFFE-63F63C2897B5}" presName="vSp" presStyleCnt="0"/>
      <dgm:spPr/>
    </dgm:pt>
    <dgm:pt modelId="{472CEDC1-2E2A-4368-86D0-E07819DA0001}" type="pres">
      <dgm:prSet presAssocID="{226E58CA-B944-4045-A4BA-A6425ED649BC}" presName="horFlow" presStyleCnt="0"/>
      <dgm:spPr/>
    </dgm:pt>
    <dgm:pt modelId="{AA591331-7C57-426C-AEF7-CCE2F66C8673}" type="pres">
      <dgm:prSet presAssocID="{226E58CA-B944-4045-A4BA-A6425ED649BC}" presName="bigChev" presStyleLbl="node1" presStyleIdx="2" presStyleCnt="3" custScaleY="133959"/>
      <dgm:spPr/>
      <dgm:t>
        <a:bodyPr/>
        <a:lstStyle/>
        <a:p>
          <a:endParaRPr lang="en-US"/>
        </a:p>
      </dgm:t>
    </dgm:pt>
    <dgm:pt modelId="{878812EB-B446-46C8-9FC9-6BDEC079803F}" type="pres">
      <dgm:prSet presAssocID="{F3973051-087D-48A3-B479-CBF5E79AAE25}" presName="parTrans" presStyleCnt="0"/>
      <dgm:spPr/>
    </dgm:pt>
    <dgm:pt modelId="{AAFCD77E-9ED6-49C7-B237-C7FF8CE9FA79}" type="pres">
      <dgm:prSet presAssocID="{AEA5667B-7B80-4099-8AA4-A19FD37476B6}" presName="node" presStyleLbl="alignAccFollowNode1" presStyleIdx="11" presStyleCnt="16" custScaleY="153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01FB8-536F-4F61-852F-D78F0C64D14E}" type="pres">
      <dgm:prSet presAssocID="{4D2291D2-8E2E-47C7-A9BE-8EA3F5E83A84}" presName="sibTrans" presStyleCnt="0"/>
      <dgm:spPr/>
    </dgm:pt>
    <dgm:pt modelId="{B7B2AC43-22F9-4D6F-A1DD-B0D49394A69D}" type="pres">
      <dgm:prSet presAssocID="{255CB05D-AF16-485F-8DF0-4FC25BD20B46}" presName="node" presStyleLbl="alignAccFollowNode1" presStyleIdx="12" presStyleCnt="16" custScaleY="156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B2AD0-946B-4610-AFF0-9F59220039BF}" type="pres">
      <dgm:prSet presAssocID="{DEE7774E-ED78-4E37-B8AF-33915C3F7098}" presName="sibTrans" presStyleCnt="0"/>
      <dgm:spPr/>
    </dgm:pt>
    <dgm:pt modelId="{A8763210-E679-4E7D-9B25-92595AE85A49}" type="pres">
      <dgm:prSet presAssocID="{61F11641-2606-4CC5-9B83-B78075F6C745}" presName="node" presStyleLbl="alignAccFollowNode1" presStyleIdx="13" presStyleCnt="16" custScaleY="158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6C359-17CA-42A5-9F64-C6490E6F73C8}" type="pres">
      <dgm:prSet presAssocID="{58246A3B-9185-4C37-B689-106A72F319DB}" presName="sibTrans" presStyleCnt="0"/>
      <dgm:spPr/>
    </dgm:pt>
    <dgm:pt modelId="{42879A83-237C-459C-9B7F-934410953D5E}" type="pres">
      <dgm:prSet presAssocID="{EC130A37-2DFE-40E2-9E3F-EDDC44D34DF6}" presName="node" presStyleLbl="alignAccFollowNode1" presStyleIdx="14" presStyleCnt="16" custScaleY="15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2802-B20D-408F-82BC-426E484A8167}" type="pres">
      <dgm:prSet presAssocID="{616AB073-BE9E-41B4-A283-AC5CC5ADF59D}" presName="sibTrans" presStyleCnt="0"/>
      <dgm:spPr/>
    </dgm:pt>
    <dgm:pt modelId="{9A2B3E09-16F2-47C9-9230-D8731DBE8445}" type="pres">
      <dgm:prSet presAssocID="{3DA6E156-2924-40B5-BEB8-187CE28689A1}" presName="node" presStyleLbl="alignAccFollowNode1" presStyleIdx="15" presStyleCnt="16" custScaleX="104033" custScaleY="148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5F765-7909-46BB-9E30-3B0822B2DA06}" type="presOf" srcId="{226E58CA-B944-4045-A4BA-A6425ED649BC}" destId="{AA591331-7C57-426C-AEF7-CCE2F66C8673}" srcOrd="0" destOrd="0" presId="urn:microsoft.com/office/officeart/2005/8/layout/lProcess3"/>
    <dgm:cxn modelId="{6CA427B5-1320-49BF-9C69-7FD871B6C8C1}" srcId="{44D6DFE0-6861-484F-B543-491D6000F2A1}" destId="{31076C10-A01E-4F82-9F57-D3BE94FF1669}" srcOrd="2" destOrd="0" parTransId="{A0D968E3-C932-4BB6-ADD6-C5DA0CF9FDB0}" sibTransId="{0BA58DE6-7CEA-4826-8D14-C099B52B3B8B}"/>
    <dgm:cxn modelId="{D3ACA718-724A-44C4-9D15-864FC3BBFDD3}" type="presOf" srcId="{44D6DFE0-6861-484F-B543-491D6000F2A1}" destId="{252B1B6B-28A5-4BE4-BB46-45D37E7878CC}" srcOrd="0" destOrd="0" presId="urn:microsoft.com/office/officeart/2005/8/layout/lProcess3"/>
    <dgm:cxn modelId="{0699B80F-C108-4D23-A913-D18E2542B627}" srcId="{226E58CA-B944-4045-A4BA-A6425ED649BC}" destId="{255CB05D-AF16-485F-8DF0-4FC25BD20B46}" srcOrd="1" destOrd="0" parTransId="{F3C90F9B-1C76-4F6A-9D5E-187ABC30F93A}" sibTransId="{DEE7774E-ED78-4E37-B8AF-33915C3F7098}"/>
    <dgm:cxn modelId="{3AFE8478-0805-4A20-B3C0-A17EF7C9DC5C}" srcId="{CE1BABBF-3BD2-4C0C-A01C-80F37CEFB170}" destId="{226E58CA-B944-4045-A4BA-A6425ED649BC}" srcOrd="2" destOrd="0" parTransId="{FECBC512-251B-4390-8DFC-C1FA69122E93}" sibTransId="{FA390F4E-DB30-4FDF-B4D6-8ECB66D798FC}"/>
    <dgm:cxn modelId="{367A78B2-193D-494B-A004-9DFADD386040}" srcId="{44D6DFE0-6861-484F-B543-491D6000F2A1}" destId="{8476D075-385B-4FB5-8951-226852E0A92E}" srcOrd="1" destOrd="0" parTransId="{569C72D8-373E-43A8-A077-BD8B99BDCFE6}" sibTransId="{4B2862E2-3B7F-4553-86B4-A8E743B43195}"/>
    <dgm:cxn modelId="{AC20FDB3-36C3-4748-8109-C8CBE940A1A4}" type="presOf" srcId="{3DA6E156-2924-40B5-BEB8-187CE28689A1}" destId="{9A2B3E09-16F2-47C9-9230-D8731DBE8445}" srcOrd="0" destOrd="0" presId="urn:microsoft.com/office/officeart/2005/8/layout/lProcess3"/>
    <dgm:cxn modelId="{D0C6507D-117C-4BC1-A0F3-E901C7A53A79}" type="presOf" srcId="{8476D075-385B-4FB5-8951-226852E0A92E}" destId="{EE70D95F-D141-42FD-9E9A-2BA2C04D85C7}" srcOrd="0" destOrd="0" presId="urn:microsoft.com/office/officeart/2005/8/layout/lProcess3"/>
    <dgm:cxn modelId="{09A5437F-1014-450E-9BB0-CEF008923165}" type="presOf" srcId="{31076C10-A01E-4F82-9F57-D3BE94FF1669}" destId="{7E2ABE98-194F-41C6-AD22-95AA46032434}" srcOrd="0" destOrd="0" presId="urn:microsoft.com/office/officeart/2005/8/layout/lProcess3"/>
    <dgm:cxn modelId="{17157B34-602A-4694-B7E1-7B46542EC679}" type="presOf" srcId="{48A9FF58-6469-42D9-BDDA-42E1041964A7}" destId="{FADBE6D7-B467-4DB0-B595-38D481D349EA}" srcOrd="0" destOrd="0" presId="urn:microsoft.com/office/officeart/2005/8/layout/lProcess3"/>
    <dgm:cxn modelId="{A6F14426-618D-4869-8CF7-77D222A10B70}" srcId="{44D6DFE0-6861-484F-B543-491D6000F2A1}" destId="{085D6AC8-C384-4EDD-87CD-6266C63C344C}" srcOrd="0" destOrd="0" parTransId="{628D65B3-6A57-42D2-8398-097EDE1DF665}" sibTransId="{24BEBCF1-2279-4784-ADEB-69B6EDEBE639}"/>
    <dgm:cxn modelId="{5CAC525F-AEF9-4191-B3A3-90948EC6A92A}" type="presOf" srcId="{54823771-0B74-47AE-AFFE-63F63C2897B5}" destId="{CCCC6E5A-9306-40E3-9B17-33CAC362F1F7}" srcOrd="0" destOrd="0" presId="urn:microsoft.com/office/officeart/2005/8/layout/lProcess3"/>
    <dgm:cxn modelId="{FB144AA2-5A56-47E2-9775-EC7D8B7D2619}" type="presOf" srcId="{085D6AC8-C384-4EDD-87CD-6266C63C344C}" destId="{7659F5A3-4E15-4C86-A253-298E6799B17C}" srcOrd="0" destOrd="0" presId="urn:microsoft.com/office/officeart/2005/8/layout/lProcess3"/>
    <dgm:cxn modelId="{55B22DFE-AE59-4B60-97E4-E62D733C4892}" type="presOf" srcId="{F4591B75-99DA-4BB1-97E6-D4879D688900}" destId="{8D58B675-BBA4-428F-853D-1E7D50C1AA33}" srcOrd="0" destOrd="0" presId="urn:microsoft.com/office/officeart/2005/8/layout/lProcess3"/>
    <dgm:cxn modelId="{80A74547-9CD7-4344-BD90-895095879232}" type="presOf" srcId="{AEA5667B-7B80-4099-8AA4-A19FD37476B6}" destId="{AAFCD77E-9ED6-49C7-B237-C7FF8CE9FA79}" srcOrd="0" destOrd="0" presId="urn:microsoft.com/office/officeart/2005/8/layout/lProcess3"/>
    <dgm:cxn modelId="{28B0B8FB-542D-42BA-BF15-B39276916827}" srcId="{44D6DFE0-6861-484F-B543-491D6000F2A1}" destId="{DADFE33D-377F-4714-945E-F94F3E49B074}" srcOrd="3" destOrd="0" parTransId="{EA82829C-801F-45C6-A03B-4CFFCA5B600F}" sibTransId="{BD7A6AE1-3196-4C33-821A-5A140FCF6360}"/>
    <dgm:cxn modelId="{7D5FBD56-99BA-4447-A1E0-6BEDD2A91700}" type="presOf" srcId="{255CB05D-AF16-485F-8DF0-4FC25BD20B46}" destId="{B7B2AC43-22F9-4D6F-A1DD-B0D49394A69D}" srcOrd="0" destOrd="0" presId="urn:microsoft.com/office/officeart/2005/8/layout/lProcess3"/>
    <dgm:cxn modelId="{A64E4B66-AF06-49DF-B4FD-C0945E95BC81}" type="presOf" srcId="{EC130A37-2DFE-40E2-9E3F-EDDC44D34DF6}" destId="{42879A83-237C-459C-9B7F-934410953D5E}" srcOrd="0" destOrd="0" presId="urn:microsoft.com/office/officeart/2005/8/layout/lProcess3"/>
    <dgm:cxn modelId="{10C5744F-6592-4B76-A5BD-6ACB2F155352}" type="presOf" srcId="{F4232C63-6EFF-42D6-98A1-73831BD8F948}" destId="{FBCFFDD8-946F-4357-ADE6-8373CA0C5FA9}" srcOrd="0" destOrd="0" presId="urn:microsoft.com/office/officeart/2005/8/layout/lProcess3"/>
    <dgm:cxn modelId="{FF76415D-901E-4190-AB35-D2C1D4B23435}" srcId="{226E58CA-B944-4045-A4BA-A6425ED649BC}" destId="{61F11641-2606-4CC5-9B83-B78075F6C745}" srcOrd="2" destOrd="0" parTransId="{848EA6C3-11B9-41F8-A8BD-66A534D6EFC7}" sibTransId="{58246A3B-9185-4C37-B689-106A72F319DB}"/>
    <dgm:cxn modelId="{6C6EE41B-A6D0-40A5-9BEB-C46075D39736}" type="presOf" srcId="{DADFE33D-377F-4714-945E-F94F3E49B074}" destId="{E2D9B34B-2314-4D6F-95AD-EA1D2C1BE47A}" srcOrd="0" destOrd="0" presId="urn:microsoft.com/office/officeart/2005/8/layout/lProcess3"/>
    <dgm:cxn modelId="{A175732D-162A-4DA1-ADD7-B75100634E79}" type="presOf" srcId="{A879B352-B811-42D3-B521-C46DD8020671}" destId="{C7BCE81B-E255-4B92-8B35-98983C46A3D1}" srcOrd="0" destOrd="0" presId="urn:microsoft.com/office/officeart/2005/8/layout/lProcess3"/>
    <dgm:cxn modelId="{8EA25363-EC6B-4D47-B1EC-CCCDE34F895C}" srcId="{CE1BABBF-3BD2-4C0C-A01C-80F37CEFB170}" destId="{54823771-0B74-47AE-AFFE-63F63C2897B5}" srcOrd="1" destOrd="0" parTransId="{25D8FBE0-A4F7-48D8-B0C6-01C156B6735E}" sibTransId="{DD417DA4-6602-4647-9F16-FEDA73790947}"/>
    <dgm:cxn modelId="{79B9118B-CAA7-4741-A611-7824BFF8AF09}" srcId="{54823771-0B74-47AE-AFFE-63F63C2897B5}" destId="{F4591B75-99DA-4BB1-97E6-D4879D688900}" srcOrd="0" destOrd="0" parTransId="{85A762D4-414A-4390-AB9E-018E78A2549F}" sibTransId="{40A54F72-8EE7-4AC6-B1BF-0C54C59F703E}"/>
    <dgm:cxn modelId="{9D3A2316-EFDF-4C86-98B1-7DBEF366EDF1}" srcId="{CE1BABBF-3BD2-4C0C-A01C-80F37CEFB170}" destId="{44D6DFE0-6861-484F-B543-491D6000F2A1}" srcOrd="0" destOrd="0" parTransId="{1B7D914F-6A28-4B19-929A-986FFD7AEC71}" sibTransId="{4D96CE48-311B-42D2-8966-F5B62DB28C5D}"/>
    <dgm:cxn modelId="{2DAB54E4-72EA-4109-B828-CF9D14DB7E13}" srcId="{54823771-0B74-47AE-AFFE-63F63C2897B5}" destId="{95131F9E-4BBA-43C0-8E85-28C07216E5E6}" srcOrd="3" destOrd="0" parTransId="{20512FED-C600-4908-9857-6F4DABE896BE}" sibTransId="{98CF49F1-C62C-4408-B195-7028B4418F69}"/>
    <dgm:cxn modelId="{1024FCB9-A572-4A74-A29C-2463A40F29BA}" type="presOf" srcId="{D212B10C-AC43-412D-A7B5-076ABB5E8A62}" destId="{4AF2B863-E9B3-4475-A657-6F1AD3FBD246}" srcOrd="0" destOrd="0" presId="urn:microsoft.com/office/officeart/2005/8/layout/lProcess3"/>
    <dgm:cxn modelId="{C9A1560A-A1D2-449C-A3FA-6FCD50736A88}" srcId="{226E58CA-B944-4045-A4BA-A6425ED649BC}" destId="{3DA6E156-2924-40B5-BEB8-187CE28689A1}" srcOrd="4" destOrd="0" parTransId="{9E854D50-D102-4630-9D02-AD9298959BEB}" sibTransId="{DB7653CF-4990-4FE0-818D-BE8723C85C58}"/>
    <dgm:cxn modelId="{42E5C13C-3068-4634-8306-BBE87D741EB3}" srcId="{54823771-0B74-47AE-AFFE-63F63C2897B5}" destId="{F4232C63-6EFF-42D6-98A1-73831BD8F948}" srcOrd="2" destOrd="0" parTransId="{7D824074-BBBA-485C-A95A-02205E5D30F7}" sibTransId="{FB33F745-314D-4257-BE94-55A77E74C3B5}"/>
    <dgm:cxn modelId="{5691C1EB-51BA-4A89-9040-C55F490E305F}" srcId="{54823771-0B74-47AE-AFFE-63F63C2897B5}" destId="{A879B352-B811-42D3-B521-C46DD8020671}" srcOrd="4" destOrd="0" parTransId="{10D6DF68-9197-4D8F-BD8E-1D143A4B23BA}" sibTransId="{41594E89-6FA6-46D2-90A2-FFED27312078}"/>
    <dgm:cxn modelId="{E91EC78A-C05B-41CD-A6DD-F3BBBC90FAA6}" srcId="{226E58CA-B944-4045-A4BA-A6425ED649BC}" destId="{EC130A37-2DFE-40E2-9E3F-EDDC44D34DF6}" srcOrd="3" destOrd="0" parTransId="{21672ED7-20F9-44E9-B7EB-E99EBD15AD37}" sibTransId="{616AB073-BE9E-41B4-A283-AC5CC5ADF59D}"/>
    <dgm:cxn modelId="{DB3BAE56-F35C-463D-BB2F-13AB74ADE619}" type="presOf" srcId="{61F11641-2606-4CC5-9B83-B78075F6C745}" destId="{A8763210-E679-4E7D-9B25-92595AE85A49}" srcOrd="0" destOrd="0" presId="urn:microsoft.com/office/officeart/2005/8/layout/lProcess3"/>
    <dgm:cxn modelId="{F478AE60-69FE-4D17-A467-205C01EF267D}" type="presOf" srcId="{4238EB8E-5867-481C-AB12-7B5B89BFE5B2}" destId="{B9A993B4-6C3C-4D8E-9EF3-3AAB72BFFD49}" srcOrd="0" destOrd="0" presId="urn:microsoft.com/office/officeart/2005/8/layout/lProcess3"/>
    <dgm:cxn modelId="{1E8E8DEA-4AD9-4105-9FA7-9F98056B3518}" srcId="{44D6DFE0-6861-484F-B543-491D6000F2A1}" destId="{48A9FF58-6469-42D9-BDDA-42E1041964A7}" srcOrd="5" destOrd="0" parTransId="{36B3ECF5-CC9E-47AD-916A-3FDC48F42E4C}" sibTransId="{33A5205A-50AC-4480-AF73-57E649F0BA02}"/>
    <dgm:cxn modelId="{8B8F1506-85ED-486A-97EF-FCBD997C9868}" srcId="{54823771-0B74-47AE-AFFE-63F63C2897B5}" destId="{D212B10C-AC43-412D-A7B5-076ABB5E8A62}" srcOrd="1" destOrd="0" parTransId="{E7324CDC-EFD3-4EDF-9B43-AB60968B8090}" sibTransId="{2D331279-35EF-4062-A73B-F39BADBFDA5E}"/>
    <dgm:cxn modelId="{D2AF8BD6-EBC9-49B1-A8C4-6169B5D70DB7}" srcId="{44D6DFE0-6861-484F-B543-491D6000F2A1}" destId="{4238EB8E-5867-481C-AB12-7B5B89BFE5B2}" srcOrd="4" destOrd="0" parTransId="{0C71327A-5D8E-443B-930F-82B2FB9BB527}" sibTransId="{0E98448D-928D-48DB-9E68-0199E3D0817A}"/>
    <dgm:cxn modelId="{A3426799-17C4-4E3B-81F3-CE139533D29D}" srcId="{226E58CA-B944-4045-A4BA-A6425ED649BC}" destId="{AEA5667B-7B80-4099-8AA4-A19FD37476B6}" srcOrd="0" destOrd="0" parTransId="{F3973051-087D-48A3-B479-CBF5E79AAE25}" sibTransId="{4D2291D2-8E2E-47C7-A9BE-8EA3F5E83A84}"/>
    <dgm:cxn modelId="{3BF888C1-6968-410F-8B58-300A0A2A6155}" type="presOf" srcId="{CE1BABBF-3BD2-4C0C-A01C-80F37CEFB170}" destId="{33DE6585-AE32-4486-9324-70DBA6B34E0F}" srcOrd="0" destOrd="0" presId="urn:microsoft.com/office/officeart/2005/8/layout/lProcess3"/>
    <dgm:cxn modelId="{8DCB6474-B9B4-4264-BE21-65533A55170B}" type="presOf" srcId="{95131F9E-4BBA-43C0-8E85-28C07216E5E6}" destId="{35822C6B-F8A1-4DBB-AF72-A2CF53DC504C}" srcOrd="0" destOrd="0" presId="urn:microsoft.com/office/officeart/2005/8/layout/lProcess3"/>
    <dgm:cxn modelId="{829F8746-782E-4F89-8299-360D758814E5}" type="presParOf" srcId="{33DE6585-AE32-4486-9324-70DBA6B34E0F}" destId="{DB025132-2477-45B3-B8B2-42965D8B35E7}" srcOrd="0" destOrd="0" presId="urn:microsoft.com/office/officeart/2005/8/layout/lProcess3"/>
    <dgm:cxn modelId="{11448D61-814D-4794-AE3E-B5B185FBA6EC}" type="presParOf" srcId="{DB025132-2477-45B3-B8B2-42965D8B35E7}" destId="{252B1B6B-28A5-4BE4-BB46-45D37E7878CC}" srcOrd="0" destOrd="0" presId="urn:microsoft.com/office/officeart/2005/8/layout/lProcess3"/>
    <dgm:cxn modelId="{F76BF158-D0D6-44B1-938B-3D7C7FB4DC0B}" type="presParOf" srcId="{DB025132-2477-45B3-B8B2-42965D8B35E7}" destId="{F2E80975-C849-4D73-908A-0B08FFD90254}" srcOrd="1" destOrd="0" presId="urn:microsoft.com/office/officeart/2005/8/layout/lProcess3"/>
    <dgm:cxn modelId="{2DEE6719-8639-45E3-9CF3-8465886D7A5E}" type="presParOf" srcId="{DB025132-2477-45B3-B8B2-42965D8B35E7}" destId="{7659F5A3-4E15-4C86-A253-298E6799B17C}" srcOrd="2" destOrd="0" presId="urn:microsoft.com/office/officeart/2005/8/layout/lProcess3"/>
    <dgm:cxn modelId="{D454A5DC-FFFB-4874-B578-B4FECEAB3D42}" type="presParOf" srcId="{DB025132-2477-45B3-B8B2-42965D8B35E7}" destId="{BAB65083-4A31-40C1-8D16-40B5B46636B9}" srcOrd="3" destOrd="0" presId="urn:microsoft.com/office/officeart/2005/8/layout/lProcess3"/>
    <dgm:cxn modelId="{B3718E4F-3698-4369-AE3B-EEC94E4953B8}" type="presParOf" srcId="{DB025132-2477-45B3-B8B2-42965D8B35E7}" destId="{EE70D95F-D141-42FD-9E9A-2BA2C04D85C7}" srcOrd="4" destOrd="0" presId="urn:microsoft.com/office/officeart/2005/8/layout/lProcess3"/>
    <dgm:cxn modelId="{300FE542-69EF-4A38-9998-4854CCB39FD2}" type="presParOf" srcId="{DB025132-2477-45B3-B8B2-42965D8B35E7}" destId="{ED92A63D-5D2E-4AB9-819C-2A5451C5FDA0}" srcOrd="5" destOrd="0" presId="urn:microsoft.com/office/officeart/2005/8/layout/lProcess3"/>
    <dgm:cxn modelId="{6584892F-5ED7-4605-AA06-7E601334E30B}" type="presParOf" srcId="{DB025132-2477-45B3-B8B2-42965D8B35E7}" destId="{7E2ABE98-194F-41C6-AD22-95AA46032434}" srcOrd="6" destOrd="0" presId="urn:microsoft.com/office/officeart/2005/8/layout/lProcess3"/>
    <dgm:cxn modelId="{F813EDAD-F39F-442A-9786-789640BC76D3}" type="presParOf" srcId="{DB025132-2477-45B3-B8B2-42965D8B35E7}" destId="{486CA8E0-997E-41F3-911F-D1A009FF05FE}" srcOrd="7" destOrd="0" presId="urn:microsoft.com/office/officeart/2005/8/layout/lProcess3"/>
    <dgm:cxn modelId="{9F26A1C9-86DB-49DD-9C44-AF72D684E775}" type="presParOf" srcId="{DB025132-2477-45B3-B8B2-42965D8B35E7}" destId="{E2D9B34B-2314-4D6F-95AD-EA1D2C1BE47A}" srcOrd="8" destOrd="0" presId="urn:microsoft.com/office/officeart/2005/8/layout/lProcess3"/>
    <dgm:cxn modelId="{F253E409-7207-452B-95D3-FA78B301A990}" type="presParOf" srcId="{DB025132-2477-45B3-B8B2-42965D8B35E7}" destId="{B2B78328-36A2-43FF-B0AE-A77DC3EF06E7}" srcOrd="9" destOrd="0" presId="urn:microsoft.com/office/officeart/2005/8/layout/lProcess3"/>
    <dgm:cxn modelId="{A602226A-9B2F-43C3-8B82-3949C77EC4F8}" type="presParOf" srcId="{DB025132-2477-45B3-B8B2-42965D8B35E7}" destId="{B9A993B4-6C3C-4D8E-9EF3-3AAB72BFFD49}" srcOrd="10" destOrd="0" presId="urn:microsoft.com/office/officeart/2005/8/layout/lProcess3"/>
    <dgm:cxn modelId="{8F13F04A-F3C0-41CB-9DF2-3C3BD3EB2663}" type="presParOf" srcId="{DB025132-2477-45B3-B8B2-42965D8B35E7}" destId="{E0942064-54F8-42B5-A654-D3F09C6748FC}" srcOrd="11" destOrd="0" presId="urn:microsoft.com/office/officeart/2005/8/layout/lProcess3"/>
    <dgm:cxn modelId="{C2511006-1522-4DBF-B1EA-1D5791FEA453}" type="presParOf" srcId="{DB025132-2477-45B3-B8B2-42965D8B35E7}" destId="{FADBE6D7-B467-4DB0-B595-38D481D349EA}" srcOrd="12" destOrd="0" presId="urn:microsoft.com/office/officeart/2005/8/layout/lProcess3"/>
    <dgm:cxn modelId="{DEA7FD2A-0600-4281-A928-2209ABC45552}" type="presParOf" srcId="{33DE6585-AE32-4486-9324-70DBA6B34E0F}" destId="{55E09292-6205-42F0-B774-243CC4ECFB8C}" srcOrd="1" destOrd="0" presId="urn:microsoft.com/office/officeart/2005/8/layout/lProcess3"/>
    <dgm:cxn modelId="{6B989EBC-CF9D-441E-B9AF-EA397C74FA92}" type="presParOf" srcId="{33DE6585-AE32-4486-9324-70DBA6B34E0F}" destId="{4B27FF48-4629-40B9-B706-E314643C4E26}" srcOrd="2" destOrd="0" presId="urn:microsoft.com/office/officeart/2005/8/layout/lProcess3"/>
    <dgm:cxn modelId="{AFE49518-72CA-41A9-A271-D347F2134AEB}" type="presParOf" srcId="{4B27FF48-4629-40B9-B706-E314643C4E26}" destId="{CCCC6E5A-9306-40E3-9B17-33CAC362F1F7}" srcOrd="0" destOrd="0" presId="urn:microsoft.com/office/officeart/2005/8/layout/lProcess3"/>
    <dgm:cxn modelId="{785C70D5-C476-41EA-B411-6D989AC84F09}" type="presParOf" srcId="{4B27FF48-4629-40B9-B706-E314643C4E26}" destId="{17E29D43-5DBB-482A-B653-FA443008FBA3}" srcOrd="1" destOrd="0" presId="urn:microsoft.com/office/officeart/2005/8/layout/lProcess3"/>
    <dgm:cxn modelId="{0D0F868E-B94E-45C1-9925-92CF0B5E7483}" type="presParOf" srcId="{4B27FF48-4629-40B9-B706-E314643C4E26}" destId="{8D58B675-BBA4-428F-853D-1E7D50C1AA33}" srcOrd="2" destOrd="0" presId="urn:microsoft.com/office/officeart/2005/8/layout/lProcess3"/>
    <dgm:cxn modelId="{809E6F44-17EE-4352-9A14-29F9B0F86AA4}" type="presParOf" srcId="{4B27FF48-4629-40B9-B706-E314643C4E26}" destId="{9ED6EAAA-FBA5-4750-80FB-C70695AB8731}" srcOrd="3" destOrd="0" presId="urn:microsoft.com/office/officeart/2005/8/layout/lProcess3"/>
    <dgm:cxn modelId="{90F8F6E3-9D65-4E1A-A204-204C7FABBFD2}" type="presParOf" srcId="{4B27FF48-4629-40B9-B706-E314643C4E26}" destId="{4AF2B863-E9B3-4475-A657-6F1AD3FBD246}" srcOrd="4" destOrd="0" presId="urn:microsoft.com/office/officeart/2005/8/layout/lProcess3"/>
    <dgm:cxn modelId="{BC71187D-47A1-42D8-BD82-3F23CA3ACD2E}" type="presParOf" srcId="{4B27FF48-4629-40B9-B706-E314643C4E26}" destId="{18E49C29-D8C3-457D-B765-C30355FB661F}" srcOrd="5" destOrd="0" presId="urn:microsoft.com/office/officeart/2005/8/layout/lProcess3"/>
    <dgm:cxn modelId="{0F882BE9-B77D-410E-9705-2EEBD90C7A54}" type="presParOf" srcId="{4B27FF48-4629-40B9-B706-E314643C4E26}" destId="{FBCFFDD8-946F-4357-ADE6-8373CA0C5FA9}" srcOrd="6" destOrd="0" presId="urn:microsoft.com/office/officeart/2005/8/layout/lProcess3"/>
    <dgm:cxn modelId="{936D0071-B185-4602-B0FB-A61A33236BA4}" type="presParOf" srcId="{4B27FF48-4629-40B9-B706-E314643C4E26}" destId="{9A31DBA5-95A8-4C02-8BE6-E7779A653BE9}" srcOrd="7" destOrd="0" presId="urn:microsoft.com/office/officeart/2005/8/layout/lProcess3"/>
    <dgm:cxn modelId="{84B0E805-7132-411D-9D9C-082FBFDA3D89}" type="presParOf" srcId="{4B27FF48-4629-40B9-B706-E314643C4E26}" destId="{35822C6B-F8A1-4DBB-AF72-A2CF53DC504C}" srcOrd="8" destOrd="0" presId="urn:microsoft.com/office/officeart/2005/8/layout/lProcess3"/>
    <dgm:cxn modelId="{95380C14-B006-46BA-BC77-785C279CC658}" type="presParOf" srcId="{4B27FF48-4629-40B9-B706-E314643C4E26}" destId="{BE372EFC-B619-42AF-9B2F-8C0959C2C97B}" srcOrd="9" destOrd="0" presId="urn:microsoft.com/office/officeart/2005/8/layout/lProcess3"/>
    <dgm:cxn modelId="{FC3E917E-0B0F-4289-8A40-150079DC3F64}" type="presParOf" srcId="{4B27FF48-4629-40B9-B706-E314643C4E26}" destId="{C7BCE81B-E255-4B92-8B35-98983C46A3D1}" srcOrd="10" destOrd="0" presId="urn:microsoft.com/office/officeart/2005/8/layout/lProcess3"/>
    <dgm:cxn modelId="{248F5FED-119A-4C90-957B-F998F7B38054}" type="presParOf" srcId="{33DE6585-AE32-4486-9324-70DBA6B34E0F}" destId="{F4F17812-A755-4E53-98A2-A24257B31974}" srcOrd="3" destOrd="0" presId="urn:microsoft.com/office/officeart/2005/8/layout/lProcess3"/>
    <dgm:cxn modelId="{019065AB-91CF-4018-B81E-5D5D70654737}" type="presParOf" srcId="{33DE6585-AE32-4486-9324-70DBA6B34E0F}" destId="{472CEDC1-2E2A-4368-86D0-E07819DA0001}" srcOrd="4" destOrd="0" presId="urn:microsoft.com/office/officeart/2005/8/layout/lProcess3"/>
    <dgm:cxn modelId="{5AFBEF90-8414-40E8-8200-13504FB1C542}" type="presParOf" srcId="{472CEDC1-2E2A-4368-86D0-E07819DA0001}" destId="{AA591331-7C57-426C-AEF7-CCE2F66C8673}" srcOrd="0" destOrd="0" presId="urn:microsoft.com/office/officeart/2005/8/layout/lProcess3"/>
    <dgm:cxn modelId="{89DFD55A-3FF6-4B25-B38F-314E60A2DD33}" type="presParOf" srcId="{472CEDC1-2E2A-4368-86D0-E07819DA0001}" destId="{878812EB-B446-46C8-9FC9-6BDEC079803F}" srcOrd="1" destOrd="0" presId="urn:microsoft.com/office/officeart/2005/8/layout/lProcess3"/>
    <dgm:cxn modelId="{95F10D6C-2CE0-48D2-B1E0-47FC108C711A}" type="presParOf" srcId="{472CEDC1-2E2A-4368-86D0-E07819DA0001}" destId="{AAFCD77E-9ED6-49C7-B237-C7FF8CE9FA79}" srcOrd="2" destOrd="0" presId="urn:microsoft.com/office/officeart/2005/8/layout/lProcess3"/>
    <dgm:cxn modelId="{C3F75761-2037-44F8-BDB0-58B07C356871}" type="presParOf" srcId="{472CEDC1-2E2A-4368-86D0-E07819DA0001}" destId="{FB401FB8-536F-4F61-852F-D78F0C64D14E}" srcOrd="3" destOrd="0" presId="urn:microsoft.com/office/officeart/2005/8/layout/lProcess3"/>
    <dgm:cxn modelId="{E2E12DD8-FDC8-4843-8CEA-6336FAAF79DB}" type="presParOf" srcId="{472CEDC1-2E2A-4368-86D0-E07819DA0001}" destId="{B7B2AC43-22F9-4D6F-A1DD-B0D49394A69D}" srcOrd="4" destOrd="0" presId="urn:microsoft.com/office/officeart/2005/8/layout/lProcess3"/>
    <dgm:cxn modelId="{9438A83E-BC05-460B-9E6A-4821836BEA89}" type="presParOf" srcId="{472CEDC1-2E2A-4368-86D0-E07819DA0001}" destId="{D7BB2AD0-946B-4610-AFF0-9F59220039BF}" srcOrd="5" destOrd="0" presId="urn:microsoft.com/office/officeart/2005/8/layout/lProcess3"/>
    <dgm:cxn modelId="{86316D67-57E6-45B2-BC44-CB649FBA09C0}" type="presParOf" srcId="{472CEDC1-2E2A-4368-86D0-E07819DA0001}" destId="{A8763210-E679-4E7D-9B25-92595AE85A49}" srcOrd="6" destOrd="0" presId="urn:microsoft.com/office/officeart/2005/8/layout/lProcess3"/>
    <dgm:cxn modelId="{16A36AC1-264D-47E5-816C-C62562C75519}" type="presParOf" srcId="{472CEDC1-2E2A-4368-86D0-E07819DA0001}" destId="{B656C359-17CA-42A5-9F64-C6490E6F73C8}" srcOrd="7" destOrd="0" presId="urn:microsoft.com/office/officeart/2005/8/layout/lProcess3"/>
    <dgm:cxn modelId="{177EF6B1-9F42-43A2-ADCE-EE1E16406187}" type="presParOf" srcId="{472CEDC1-2E2A-4368-86D0-E07819DA0001}" destId="{42879A83-237C-459C-9B7F-934410953D5E}" srcOrd="8" destOrd="0" presId="urn:microsoft.com/office/officeart/2005/8/layout/lProcess3"/>
    <dgm:cxn modelId="{BA42219E-3845-439F-914F-AFD96389E041}" type="presParOf" srcId="{472CEDC1-2E2A-4368-86D0-E07819DA0001}" destId="{C8A32802-B20D-408F-82BC-426E484A8167}" srcOrd="9" destOrd="0" presId="urn:microsoft.com/office/officeart/2005/8/layout/lProcess3"/>
    <dgm:cxn modelId="{A5767917-4422-40B4-BB4B-04EF4590B1EE}" type="presParOf" srcId="{472CEDC1-2E2A-4368-86D0-E07819DA0001}" destId="{9A2B3E09-16F2-47C9-9230-D8731DBE8445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B1B6B-28A5-4BE4-BB46-45D37E7878CC}">
      <dsp:nvSpPr>
        <dsp:cNvPr id="0" name=""/>
        <dsp:cNvSpPr/>
      </dsp:nvSpPr>
      <dsp:spPr>
        <a:xfrm>
          <a:off x="3724" y="294338"/>
          <a:ext cx="2225973" cy="1242636"/>
        </a:xfrm>
        <a:prstGeom prst="chevron">
          <a:avLst/>
        </a:prstGeom>
        <a:solidFill>
          <a:srgbClr val="CC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Expenses Module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</a:t>
          </a:r>
          <a:r>
            <a:rPr lang="en-US" sz="1300" kern="1200" dirty="0" err="1" smtClean="0"/>
            <a:t>Pcard</a:t>
          </a:r>
          <a:r>
            <a:rPr lang="en-US" sz="1300" kern="1200" dirty="0" smtClean="0"/>
            <a:t>, Employee Travel &amp; Other </a:t>
          </a:r>
          <a:r>
            <a:rPr lang="en-US" sz="1300" kern="1200" dirty="0" err="1" smtClean="0"/>
            <a:t>Reimb</a:t>
          </a:r>
          <a:r>
            <a:rPr lang="en-US" sz="1300" kern="1200" dirty="0" smtClean="0"/>
            <a:t>.)</a:t>
          </a:r>
          <a:endParaRPr lang="en-US" sz="1300" kern="1200" dirty="0"/>
        </a:p>
      </dsp:txBody>
      <dsp:txXfrm>
        <a:off x="625042" y="294338"/>
        <a:ext cx="983337" cy="1242636"/>
      </dsp:txXfrm>
    </dsp:sp>
    <dsp:sp modelId="{7659F5A3-4E15-4C86-A253-298E6799B17C}">
      <dsp:nvSpPr>
        <dsp:cNvPr id="0" name=""/>
        <dsp:cNvSpPr/>
      </dsp:nvSpPr>
      <dsp:spPr>
        <a:xfrm>
          <a:off x="1940320" y="321973"/>
          <a:ext cx="1847557" cy="118736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Business Office Pre-Audit</a:t>
          </a:r>
          <a:endParaRPr lang="en-US" sz="900" kern="1200" dirty="0"/>
        </a:p>
      </dsp:txBody>
      <dsp:txXfrm>
        <a:off x="2534003" y="321973"/>
        <a:ext cx="660191" cy="1187366"/>
      </dsp:txXfrm>
    </dsp:sp>
    <dsp:sp modelId="{EE70D95F-D141-42FD-9E9A-2BA2C04D85C7}">
      <dsp:nvSpPr>
        <dsp:cNvPr id="0" name=""/>
        <dsp:cNvSpPr/>
      </dsp:nvSpPr>
      <dsp:spPr>
        <a:xfrm>
          <a:off x="3529220" y="340397"/>
          <a:ext cx="1847557" cy="115051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PSU Foundation Approval </a:t>
          </a:r>
          <a:br>
            <a:rPr lang="en-US" sz="900" kern="1200" dirty="0" smtClean="0"/>
          </a:br>
          <a:r>
            <a:rPr lang="en-US" sz="900" kern="1200" dirty="0" smtClean="0"/>
            <a:t>(Foundation funding)</a:t>
          </a:r>
          <a:endParaRPr lang="en-US" sz="900" kern="1200" dirty="0"/>
        </a:p>
      </dsp:txBody>
      <dsp:txXfrm>
        <a:off x="4104479" y="340397"/>
        <a:ext cx="697039" cy="1150518"/>
      </dsp:txXfrm>
    </dsp:sp>
    <dsp:sp modelId="{7E2ABE98-194F-41C6-AD22-95AA46032434}">
      <dsp:nvSpPr>
        <dsp:cNvPr id="0" name=""/>
        <dsp:cNvSpPr/>
      </dsp:nvSpPr>
      <dsp:spPr>
        <a:xfrm>
          <a:off x="5118120" y="349613"/>
          <a:ext cx="1847557" cy="1132087"/>
        </a:xfrm>
        <a:prstGeom prst="chevron">
          <a:avLst/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Supervisor Approval Hierarchy</a:t>
          </a:r>
          <a:endParaRPr lang="en-US" sz="900" kern="1200" dirty="0"/>
        </a:p>
      </dsp:txBody>
      <dsp:txXfrm>
        <a:off x="5684164" y="349613"/>
        <a:ext cx="715470" cy="1132087"/>
      </dsp:txXfrm>
    </dsp:sp>
    <dsp:sp modelId="{E2D9B34B-2314-4D6F-95AD-EA1D2C1BE47A}">
      <dsp:nvSpPr>
        <dsp:cNvPr id="0" name=""/>
        <dsp:cNvSpPr/>
      </dsp:nvSpPr>
      <dsp:spPr>
        <a:xfrm>
          <a:off x="6707019" y="331185"/>
          <a:ext cx="1847557" cy="1168942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Cost Center Approval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(Based on Funding)</a:t>
          </a:r>
          <a:endParaRPr lang="en-US" sz="900" kern="1200" dirty="0"/>
        </a:p>
      </dsp:txBody>
      <dsp:txXfrm>
        <a:off x="7291490" y="331185"/>
        <a:ext cx="678615" cy="1168942"/>
      </dsp:txXfrm>
    </dsp:sp>
    <dsp:sp modelId="{B9A993B4-6C3C-4D8E-9EF3-3AAB72BFFD49}">
      <dsp:nvSpPr>
        <dsp:cNvPr id="0" name=""/>
        <dsp:cNvSpPr/>
      </dsp:nvSpPr>
      <dsp:spPr>
        <a:xfrm>
          <a:off x="8295919" y="321973"/>
          <a:ext cx="1876083" cy="118736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PSU Foundation Board Approval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 Based on Funding &amp; &gt; $10,000)</a:t>
          </a:r>
          <a:endParaRPr lang="en-US" sz="900" kern="1200" dirty="0"/>
        </a:p>
      </dsp:txBody>
      <dsp:txXfrm>
        <a:off x="8889602" y="321973"/>
        <a:ext cx="688717" cy="1187366"/>
      </dsp:txXfrm>
    </dsp:sp>
    <dsp:sp modelId="{FADBE6D7-B467-4DB0-B595-38D481D349EA}">
      <dsp:nvSpPr>
        <dsp:cNvPr id="0" name=""/>
        <dsp:cNvSpPr/>
      </dsp:nvSpPr>
      <dsp:spPr>
        <a:xfrm>
          <a:off x="9825013" y="331193"/>
          <a:ext cx="1847557" cy="118735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Professional Development Funds Approval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(Based on Funding)</a:t>
          </a:r>
          <a:endParaRPr lang="en-US" sz="900" kern="1200" dirty="0"/>
        </a:p>
      </dsp:txBody>
      <dsp:txXfrm>
        <a:off x="10418692" y="331193"/>
        <a:ext cx="660199" cy="1187358"/>
      </dsp:txXfrm>
    </dsp:sp>
    <dsp:sp modelId="{CCCC6E5A-9306-40E3-9B17-33CAC362F1F7}">
      <dsp:nvSpPr>
        <dsp:cNvPr id="0" name=""/>
        <dsp:cNvSpPr/>
      </dsp:nvSpPr>
      <dsp:spPr>
        <a:xfrm>
          <a:off x="3724" y="1662870"/>
          <a:ext cx="2225973" cy="1207697"/>
        </a:xfrm>
        <a:prstGeom prst="chevron">
          <a:avLst/>
        </a:prstGeom>
        <a:solidFill>
          <a:srgbClr val="CC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Accounts Payable Module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(Supplier Payments)</a:t>
          </a:r>
          <a:endParaRPr lang="en-US" sz="1300" kern="1200" dirty="0"/>
        </a:p>
      </dsp:txBody>
      <dsp:txXfrm>
        <a:off x="607573" y="1662870"/>
        <a:ext cx="1018276" cy="1207697"/>
      </dsp:txXfrm>
    </dsp:sp>
    <dsp:sp modelId="{8D58B675-BBA4-428F-853D-1E7D50C1AA33}">
      <dsp:nvSpPr>
        <dsp:cNvPr id="0" name=""/>
        <dsp:cNvSpPr/>
      </dsp:nvSpPr>
      <dsp:spPr>
        <a:xfrm>
          <a:off x="1994108" y="1684679"/>
          <a:ext cx="1847557" cy="1210179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Business Office Pre-Audit</a:t>
          </a:r>
          <a:endParaRPr lang="en-US" sz="900" kern="1200" dirty="0"/>
        </a:p>
      </dsp:txBody>
      <dsp:txXfrm>
        <a:off x="2599198" y="1684679"/>
        <a:ext cx="637378" cy="1210179"/>
      </dsp:txXfrm>
    </dsp:sp>
    <dsp:sp modelId="{4AF2B863-E9B3-4475-A657-6F1AD3FBD246}">
      <dsp:nvSpPr>
        <dsp:cNvPr id="0" name=""/>
        <dsp:cNvSpPr/>
      </dsp:nvSpPr>
      <dsp:spPr>
        <a:xfrm>
          <a:off x="3540146" y="1697634"/>
          <a:ext cx="1847557" cy="1181860"/>
        </a:xfrm>
        <a:prstGeom prst="chevron">
          <a:avLst/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Supervisor Approval Hierarchy</a:t>
          </a:r>
          <a:endParaRPr lang="en-US" sz="900" kern="1200" dirty="0"/>
        </a:p>
      </dsp:txBody>
      <dsp:txXfrm>
        <a:off x="4131076" y="1697634"/>
        <a:ext cx="665697" cy="1181860"/>
      </dsp:txXfrm>
    </dsp:sp>
    <dsp:sp modelId="{FBCFFDD8-946F-4357-ADE6-8373CA0C5FA9}">
      <dsp:nvSpPr>
        <dsp:cNvPr id="0" name=""/>
        <dsp:cNvSpPr/>
      </dsp:nvSpPr>
      <dsp:spPr>
        <a:xfrm>
          <a:off x="5108909" y="1695768"/>
          <a:ext cx="1847557" cy="119719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Professional Development Funds Approval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(Based on Funding)</a:t>
          </a:r>
          <a:endParaRPr lang="en-US" sz="900" kern="1200" dirty="0"/>
        </a:p>
      </dsp:txBody>
      <dsp:txXfrm>
        <a:off x="5707507" y="1695768"/>
        <a:ext cx="650362" cy="1197195"/>
      </dsp:txXfrm>
    </dsp:sp>
    <dsp:sp modelId="{35822C6B-F8A1-4DBB-AF72-A2CF53DC504C}">
      <dsp:nvSpPr>
        <dsp:cNvPr id="0" name=""/>
        <dsp:cNvSpPr/>
      </dsp:nvSpPr>
      <dsp:spPr>
        <a:xfrm>
          <a:off x="6678161" y="1706713"/>
          <a:ext cx="1847557" cy="116320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Business Office or PSU Foundation Audit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(Based on Funding)</a:t>
          </a:r>
          <a:endParaRPr lang="en-US" sz="900" kern="1200" dirty="0"/>
        </a:p>
      </dsp:txBody>
      <dsp:txXfrm>
        <a:off x="7259761" y="1706713"/>
        <a:ext cx="684357" cy="1163200"/>
      </dsp:txXfrm>
    </dsp:sp>
    <dsp:sp modelId="{C7BCE81B-E255-4B92-8B35-98983C46A3D1}">
      <dsp:nvSpPr>
        <dsp:cNvPr id="0" name=""/>
        <dsp:cNvSpPr/>
      </dsp:nvSpPr>
      <dsp:spPr>
        <a:xfrm>
          <a:off x="8290316" y="1699456"/>
          <a:ext cx="1932249" cy="111667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PSU Foundation Board Approval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(Based on Funding &amp;  &gt; $10,000)</a:t>
          </a:r>
          <a:endParaRPr lang="en-US" sz="900" kern="1200" dirty="0"/>
        </a:p>
      </dsp:txBody>
      <dsp:txXfrm>
        <a:off x="8848652" y="1699456"/>
        <a:ext cx="815578" cy="1116671"/>
      </dsp:txXfrm>
    </dsp:sp>
    <dsp:sp modelId="{AA591331-7C57-426C-AEF7-CCE2F66C8673}">
      <dsp:nvSpPr>
        <dsp:cNvPr id="0" name=""/>
        <dsp:cNvSpPr/>
      </dsp:nvSpPr>
      <dsp:spPr>
        <a:xfrm>
          <a:off x="3724" y="2996463"/>
          <a:ext cx="2225973" cy="1192756"/>
        </a:xfrm>
        <a:prstGeom prst="chevron">
          <a:avLst/>
        </a:prstGeom>
        <a:solidFill>
          <a:srgbClr val="CC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Procurement Module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(Purchase Order)</a:t>
          </a:r>
          <a:endParaRPr lang="en-US" sz="1300" kern="1200" dirty="0"/>
        </a:p>
      </dsp:txBody>
      <dsp:txXfrm>
        <a:off x="600102" y="2996463"/>
        <a:ext cx="1033217" cy="1192756"/>
      </dsp:txXfrm>
    </dsp:sp>
    <dsp:sp modelId="{AAFCD77E-9ED6-49C7-B237-C7FF8CE9FA79}">
      <dsp:nvSpPr>
        <dsp:cNvPr id="0" name=""/>
        <dsp:cNvSpPr/>
      </dsp:nvSpPr>
      <dsp:spPr>
        <a:xfrm>
          <a:off x="1940320" y="3024939"/>
          <a:ext cx="1847557" cy="1135804"/>
        </a:xfrm>
        <a:prstGeom prst="chevron">
          <a:avLst/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Supervisor Approval Hierarchy</a:t>
          </a:r>
          <a:endParaRPr lang="en-US" sz="900" kern="1200" dirty="0"/>
        </a:p>
      </dsp:txBody>
      <dsp:txXfrm>
        <a:off x="2508222" y="3024939"/>
        <a:ext cx="711753" cy="1135804"/>
      </dsp:txXfrm>
    </dsp:sp>
    <dsp:sp modelId="{B7B2AC43-22F9-4D6F-A1DD-B0D49394A69D}">
      <dsp:nvSpPr>
        <dsp:cNvPr id="0" name=""/>
        <dsp:cNvSpPr/>
      </dsp:nvSpPr>
      <dsp:spPr>
        <a:xfrm>
          <a:off x="3529220" y="3015642"/>
          <a:ext cx="1847557" cy="115439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PSU Foundation Approval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(Foundation funding)</a:t>
          </a:r>
          <a:endParaRPr lang="en-US" sz="900" kern="1200" dirty="0"/>
        </a:p>
      </dsp:txBody>
      <dsp:txXfrm>
        <a:off x="4106419" y="3015642"/>
        <a:ext cx="693159" cy="1154398"/>
      </dsp:txXfrm>
    </dsp:sp>
    <dsp:sp modelId="{A8763210-E679-4E7D-9B25-92595AE85A49}">
      <dsp:nvSpPr>
        <dsp:cNvPr id="0" name=""/>
        <dsp:cNvSpPr/>
      </dsp:nvSpPr>
      <dsp:spPr>
        <a:xfrm>
          <a:off x="5118120" y="3006349"/>
          <a:ext cx="1847557" cy="117298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PSU Foundation Board Approval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(Based on Funding &amp;  &gt; $10,000)</a:t>
          </a:r>
          <a:endParaRPr lang="en-US" sz="900" kern="1200" dirty="0"/>
        </a:p>
      </dsp:txBody>
      <dsp:txXfrm>
        <a:off x="5704612" y="3006349"/>
        <a:ext cx="674573" cy="1172984"/>
      </dsp:txXfrm>
    </dsp:sp>
    <dsp:sp modelId="{42879A83-237C-459C-9B7F-934410953D5E}">
      <dsp:nvSpPr>
        <dsp:cNvPr id="0" name=""/>
        <dsp:cNvSpPr/>
      </dsp:nvSpPr>
      <dsp:spPr>
        <a:xfrm>
          <a:off x="6707019" y="3029473"/>
          <a:ext cx="1847557" cy="1126736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Professional Development Funds Approval (Based on Funding)</a:t>
          </a:r>
          <a:endParaRPr lang="en-US" sz="900" kern="1200" dirty="0"/>
        </a:p>
      </dsp:txBody>
      <dsp:txXfrm>
        <a:off x="7270387" y="3029473"/>
        <a:ext cx="720821" cy="1126736"/>
      </dsp:txXfrm>
    </dsp:sp>
    <dsp:sp modelId="{9A2B3E09-16F2-47C9-9230-D8731DBE8445}">
      <dsp:nvSpPr>
        <dsp:cNvPr id="0" name=""/>
        <dsp:cNvSpPr/>
      </dsp:nvSpPr>
      <dsp:spPr>
        <a:xfrm>
          <a:off x="8295919" y="3044974"/>
          <a:ext cx="1922069" cy="109573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Purchasing Office</a:t>
          </a:r>
          <a:endParaRPr lang="en-US" sz="900" kern="1200" dirty="0"/>
        </a:p>
      </dsp:txBody>
      <dsp:txXfrm>
        <a:off x="8843786" y="3044974"/>
        <a:ext cx="826335" cy="109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4D264F-94DC-44EC-B8FC-9E224A51996C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14E96-9593-4E21-AC3F-55CAEF15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1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65E1DD-6AD9-430E-BC32-2423DC1131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CB13BA-805E-40DE-AC72-F02CCAF8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Supervisor Approval is one stop in the business process of</a:t>
            </a:r>
            <a:r>
              <a:rPr lang="en-US" baseline="0" dirty="0" smtClean="0"/>
              <a:t> a payment transaction.</a:t>
            </a:r>
          </a:p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13BA-805E-40DE-AC72-F02CCAF8B3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1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A65D-AFE1-46DF-9B35-BDF01A7312F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110A-550E-4847-9770-47B8D1DE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ittsburgstate.sharepoint.com/portals/hub/_layouts/15/PointPublishing.aspx?app=video&amp;p=p&amp;chid=7fe2f686-75d9-4d40-a96b-f13b533017f2&amp;vid=429c5886-7352-4dd9-8441-18d1e58c7ef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ttsburgstate.sharepoint.com/portals/hub/_layouts/15/PointPublishing.aspx?app=video&amp;p=p&amp;chid=7fe2f686-75d9-4d40-a96b-f13b533017f2&amp;vid=8a262fda-75f5-47b5-8706-1c0cc4b04f4b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state.edu/gusclou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sburgstate.sharepoint.com/portals/hub/_layouts/15/PointPublishing.aspx?app=video&amp;p=p&amp;chid=7fe2f686-75d9-4d40-a96b-f13b533017f2&amp;vid=8a262fda-75f5-47b5-8706-1c0cc4b04f4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y 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10" y="2317213"/>
            <a:ext cx="6382105" cy="40579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6517" y="506199"/>
            <a:ext cx="10515600" cy="111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4000" b="1" dirty="0" smtClean="0">
                <a:latin typeface="Franklin Gothic Heavy" panose="020B0903020102020204" pitchFamily="34" charset="0"/>
              </a:rPr>
            </a:br>
            <a:r>
              <a:rPr lang="en-US" sz="4000" b="1" dirty="0" smtClean="0">
                <a:latin typeface="Franklin Gothic Heavy" panose="020B0903020102020204" pitchFamily="34" charset="0"/>
              </a:rPr>
              <a:t>for Supervisors</a:t>
            </a:r>
            <a:endParaRPr lang="en-US" sz="3600" b="1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4245" y="215743"/>
            <a:ext cx="10515600" cy="111391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600" b="1" dirty="0">
                <a:latin typeface="Franklin Gothic Heavy" panose="020B0903020102020204" pitchFamily="34" charset="0"/>
              </a:rPr>
            </a:br>
            <a:r>
              <a:rPr lang="en-US" sz="3600" b="1" dirty="0">
                <a:latin typeface="Franklin Gothic Heavy" panose="020B0903020102020204" pitchFamily="34" charset="0"/>
              </a:rPr>
              <a:t>for Supervisors</a:t>
            </a:r>
            <a:endParaRPr lang="en-US" sz="3200" b="1" dirty="0">
              <a:latin typeface="Franklin Gothic Heavy" panose="020B09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491934">
            <a:off x="6723211" y="1569835"/>
            <a:ext cx="82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or</a:t>
            </a:r>
            <a:endParaRPr lang="en-US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026" y="2529113"/>
            <a:ext cx="7306322" cy="37759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46" y="1501720"/>
            <a:ext cx="4304658" cy="7369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845336" y="1463223"/>
            <a:ext cx="568171" cy="574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045" y="1233591"/>
            <a:ext cx="1209675" cy="10287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44381" y="3247345"/>
            <a:ext cx="3001909" cy="645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2219" y="1362789"/>
            <a:ext cx="369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Within GUS Cloud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39" y="2410723"/>
            <a:ext cx="5684349" cy="34735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136262" y="3463347"/>
            <a:ext cx="587963" cy="213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2339" y="3467009"/>
            <a:ext cx="587963" cy="213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1947020" y="6387225"/>
            <a:ext cx="746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Approving Expenses and Procurement in GUS Cloud – Line Manager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4" y="1649828"/>
            <a:ext cx="10141116" cy="29390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8" y="4859466"/>
            <a:ext cx="4197403" cy="959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6423" y="2568269"/>
            <a:ext cx="2655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Mapping OLD to NEW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6315" y="6198788"/>
            <a:ext cx="533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Each block in the Chart of Accounts is a ‘Segment’.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165" y="4069994"/>
            <a:ext cx="2343150" cy="26977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8375">
            <a:off x="5852082" y="4911740"/>
            <a:ext cx="2659533" cy="101429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4245" y="215743"/>
            <a:ext cx="10515600" cy="111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600" b="1" dirty="0" smtClean="0">
                <a:latin typeface="Franklin Gothic Heavy" panose="020B0903020102020204" pitchFamily="34" charset="0"/>
              </a:rPr>
            </a:br>
            <a:r>
              <a:rPr lang="en-US" sz="3600" b="1" dirty="0" smtClean="0">
                <a:latin typeface="Franklin Gothic Heavy" panose="020B0903020102020204" pitchFamily="34" charset="0"/>
              </a:rPr>
              <a:t>for Supervisors</a:t>
            </a:r>
            <a:endParaRPr lang="en-US" sz="3200" b="1" dirty="0"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841" y="833157"/>
            <a:ext cx="464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Chart of Accounts</a:t>
            </a:r>
          </a:p>
        </p:txBody>
      </p:sp>
    </p:spTree>
    <p:extLst>
      <p:ext uri="{BB962C8B-B14F-4D97-AF65-F5344CB8AC3E}">
        <p14:creationId xmlns:p14="http://schemas.microsoft.com/office/powerpoint/2010/main" val="2018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869" y="2400054"/>
            <a:ext cx="93389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Timely approval of transactions is critical for prompt payment to our Suppliers and Employees!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If you are </a:t>
            </a:r>
            <a:r>
              <a:rPr lang="en-US" sz="3200" b="1" dirty="0" smtClean="0"/>
              <a:t>unavailable</a:t>
            </a:r>
            <a:r>
              <a:rPr lang="en-US" sz="3200" dirty="0" smtClean="0"/>
              <a:t> to do your Approvals, then policy has been developed to guide you on when it is appropriate to delegate your approvals to another employee. </a:t>
            </a:r>
            <a:endParaRPr lang="en-US" sz="3200" dirty="0"/>
          </a:p>
        </p:txBody>
      </p:sp>
      <p:pic>
        <p:nvPicPr>
          <p:cNvPr id="1026" name="Picture 2" descr="Image result for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840" y="2181515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9" y="2952896"/>
            <a:ext cx="4151910" cy="36041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10872" y="6065038"/>
            <a:ext cx="1982322" cy="311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594" y="5016212"/>
            <a:ext cx="1368577" cy="218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06608" y="2610683"/>
            <a:ext cx="6342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Approvals may be delegated to employees trained in GUS Cloud and at a position level that is the same or higher, and in no instance more than one level below the employee delegating their approvals.  In no instance would it be appropriate for a delegate to be a student or graduate </a:t>
            </a:r>
            <a:r>
              <a:rPr lang="en-US" dirty="0" smtClean="0"/>
              <a:t>assistant, or an administrative employee who is preparing financial transactions. 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b="1" dirty="0"/>
              <a:t>The following are examples of an employee delegating their approvals that we believe appropriate:  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Chair to Department Faculty Member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Dean to Associate Dean/Chair/Director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Director to Assistant Director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Vice President to Associate Vice President/Dean/Director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Department Admin to Department Admin (Time &amp; Labor </a:t>
            </a:r>
            <a:r>
              <a:rPr lang="en-US" dirty="0" smtClean="0"/>
              <a:t>and Absence</a:t>
            </a:r>
            <a:r>
              <a:rPr lang="en-US" dirty="0"/>
              <a:t> approvals only)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594" y="1505983"/>
            <a:ext cx="1152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Delegating approvals should provide only temporary continuity of business while the approving employee is unable to complete approvals because of vacation, medical leave, etc.</a:t>
            </a:r>
          </a:p>
        </p:txBody>
      </p:sp>
    </p:spTree>
    <p:extLst>
      <p:ext uri="{BB962C8B-B14F-4D97-AF65-F5344CB8AC3E}">
        <p14:creationId xmlns:p14="http://schemas.microsoft.com/office/powerpoint/2010/main" val="30287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sp>
        <p:nvSpPr>
          <p:cNvPr id="3" name="TextBox 2"/>
          <p:cNvSpPr txBox="1"/>
          <p:nvPr/>
        </p:nvSpPr>
        <p:spPr>
          <a:xfrm rot="20946078">
            <a:off x="616503" y="1932936"/>
            <a:ext cx="22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9" y="1621019"/>
            <a:ext cx="8166862" cy="4481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23" y="3070261"/>
            <a:ext cx="55252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GUS Cloud website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3"/>
              </a:rPr>
              <a:t>www.pittstate.edu/guscloud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Yammer</a:t>
            </a:r>
            <a:r>
              <a:rPr lang="en-US" dirty="0"/>
              <a:t>  - GUS Cloud Finance 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Procurement </a:t>
            </a:r>
            <a:r>
              <a:rPr lang="en-US" dirty="0"/>
              <a:t>group.</a:t>
            </a:r>
          </a:p>
          <a:p>
            <a:endParaRPr lang="en-US" dirty="0"/>
          </a:p>
          <a:p>
            <a:r>
              <a:rPr lang="en-US" b="1" dirty="0" smtClean="0"/>
              <a:t>Email us….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Finance </a:t>
            </a:r>
            <a:r>
              <a:rPr lang="en-US" dirty="0"/>
              <a:t>Support: </a:t>
            </a:r>
            <a:endParaRPr lang="en-US" dirty="0" smtClean="0"/>
          </a:p>
          <a:p>
            <a:r>
              <a:rPr lang="en-US" dirty="0" smtClean="0"/>
              <a:t>          GUSFinance@pittstate.edu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Procurement Support:</a:t>
            </a:r>
          </a:p>
          <a:p>
            <a:r>
              <a:rPr lang="en-US" dirty="0"/>
              <a:t> </a:t>
            </a:r>
            <a:r>
              <a:rPr lang="en-US" dirty="0" smtClean="0"/>
              <a:t>         GUSProcurement@pittstate.edu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</a:t>
            </a:r>
            <a:r>
              <a:rPr lang="en-US" dirty="0"/>
              <a:t>Support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    geeks@pittstate.edu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09450" y="3960496"/>
            <a:ext cx="587963" cy="213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00" y="149303"/>
            <a:ext cx="9812593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b="1" dirty="0">
                <a:latin typeface="Franklin Gothic Heavy" panose="020B0903020102020204" pitchFamily="34" charset="0"/>
              </a:rPr>
            </a:br>
            <a:r>
              <a:rPr lang="en-US" b="1" dirty="0">
                <a:latin typeface="Franklin Gothic Heavy" panose="020B0903020102020204" pitchFamily="34" charset="0"/>
              </a:rPr>
              <a:t>for Supervisors</a:t>
            </a:r>
            <a:endParaRPr lang="en-US" sz="3600" b="1" dirty="0">
              <a:latin typeface="Franklin Gothic Heavy" panose="020B09030201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25" y="2246050"/>
            <a:ext cx="5708342" cy="30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1" y="1696418"/>
            <a:ext cx="607695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245" y="1696418"/>
            <a:ext cx="4956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Stakeholder Meetings (2013) - Evaluate campus needs &amp; develop rubric.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Vendor Demos (2014)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Partnership with Oracle (May, 2015)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System Configuration &amp;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Training, training &amp; more training!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 LIVE – OCTOBER 1, 2016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91" y="4788896"/>
            <a:ext cx="1874717" cy="1638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29" y="4507761"/>
            <a:ext cx="2005418" cy="22004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4245" y="215743"/>
            <a:ext cx="10515600" cy="111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600" b="1" dirty="0" smtClean="0">
                <a:latin typeface="Franklin Gothic Heavy" panose="020B0903020102020204" pitchFamily="34" charset="0"/>
              </a:rPr>
            </a:br>
            <a:r>
              <a:rPr lang="en-US" sz="3600" b="1" dirty="0" smtClean="0">
                <a:latin typeface="Franklin Gothic Heavy" panose="020B0903020102020204" pitchFamily="34" charset="0"/>
              </a:rPr>
              <a:t>for Supervisors</a:t>
            </a:r>
            <a:endParaRPr lang="en-US" sz="3200" b="1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2704" y="1964353"/>
            <a:ext cx="9961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Approval Process</a:t>
            </a:r>
          </a:p>
          <a:p>
            <a:endParaRPr lang="en-US" sz="3200" dirty="0"/>
          </a:p>
          <a:p>
            <a:r>
              <a:rPr lang="en-US" sz="4000" dirty="0" smtClean="0"/>
              <a:t>The approval process is an </a:t>
            </a:r>
            <a:r>
              <a:rPr lang="en-US" sz="4000" dirty="0"/>
              <a:t>internal control procedure that encourages efficiency, compliance with laws, </a:t>
            </a:r>
            <a:r>
              <a:rPr lang="en-US" sz="4000" dirty="0" smtClean="0"/>
              <a:t>regulations, and policy, </a:t>
            </a:r>
            <a:r>
              <a:rPr lang="en-US" sz="4000" dirty="0"/>
              <a:t>and seeks to eliminate fraud and abuse. </a:t>
            </a:r>
            <a:endParaRPr lang="en-US" sz="6000" dirty="0"/>
          </a:p>
        </p:txBody>
      </p:sp>
      <p:pic>
        <p:nvPicPr>
          <p:cNvPr id="1028" name="Picture 4" descr="Image result for approved stamp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170">
            <a:off x="9026586" y="5733187"/>
            <a:ext cx="24669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7382" y="2027951"/>
            <a:ext cx="10614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Unit – Authorized Signature</a:t>
            </a:r>
          </a:p>
          <a:p>
            <a:endParaRPr lang="en-US" sz="4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Responsibility for the transactions and balance in the Unit.  </a:t>
            </a:r>
          </a:p>
          <a:p>
            <a:endParaRPr lang="en-US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Users are delegated authority to use funding and approve transactions </a:t>
            </a:r>
          </a:p>
        </p:txBody>
      </p:sp>
      <p:pic>
        <p:nvPicPr>
          <p:cNvPr id="1028" name="Picture 4" descr="Image result for approved stamp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170">
            <a:off x="9928344" y="5915796"/>
            <a:ext cx="2086289" cy="6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489816">
            <a:off x="394924" y="1503512"/>
            <a:ext cx="2945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Current Accounting System</a:t>
            </a:r>
          </a:p>
        </p:txBody>
      </p:sp>
    </p:spTree>
    <p:extLst>
      <p:ext uri="{BB962C8B-B14F-4D97-AF65-F5344CB8AC3E}">
        <p14:creationId xmlns:p14="http://schemas.microsoft.com/office/powerpoint/2010/main" val="38584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675" y="1098505"/>
            <a:ext cx="100858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Supervisor Approval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As a Line Manager – Supervisor you will need to approve…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Financial transactions for or initiated by someone you supervise may need your approval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Employee reimbursements including travel. </a:t>
            </a:r>
          </a:p>
          <a:p>
            <a:pPr lvl="1"/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Employee </a:t>
            </a:r>
            <a:r>
              <a:rPr lang="en-US" sz="2800" dirty="0" err="1" smtClean="0"/>
              <a:t>Pcard</a:t>
            </a:r>
            <a:r>
              <a:rPr lang="en-US" sz="2800" dirty="0" smtClean="0"/>
              <a:t> (BPC card) transactions. </a:t>
            </a:r>
          </a:p>
          <a:p>
            <a:pPr lvl="1"/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Purchase Orders or Invoices paid to a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Vendor initiated by an employee you supervise.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20489816">
            <a:off x="172545" y="1830056"/>
            <a:ext cx="144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GUS Cloud</a:t>
            </a:r>
          </a:p>
        </p:txBody>
      </p:sp>
    </p:spTree>
    <p:extLst>
      <p:ext uri="{BB962C8B-B14F-4D97-AF65-F5344CB8AC3E}">
        <p14:creationId xmlns:p14="http://schemas.microsoft.com/office/powerpoint/2010/main" val="11101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82" y="34134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600" b="1" dirty="0">
                <a:latin typeface="Franklin Gothic Heavy" panose="020B0903020102020204" pitchFamily="34" charset="0"/>
              </a:rPr>
            </a:br>
            <a:r>
              <a:rPr lang="en-US" sz="3600" b="1" dirty="0">
                <a:latin typeface="Franklin Gothic Heavy" panose="020B0903020102020204" pitchFamily="34" charset="0"/>
              </a:rPr>
              <a:t>for Supervisors</a:t>
            </a:r>
            <a:endParaRPr lang="en-US" sz="2400" b="1" dirty="0"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6568" y="1841667"/>
            <a:ext cx="1181098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Transaction Approval Matrix for the </a:t>
            </a:r>
            <a:r>
              <a:rPr lang="en-US" b="1" dirty="0">
                <a:solidFill>
                  <a:srgbClr val="FF0000"/>
                </a:solidFill>
              </a:rPr>
              <a:t>Expenses Module </a:t>
            </a:r>
            <a:r>
              <a:rPr lang="en-US" dirty="0"/>
              <a:t>– Payments to </a:t>
            </a:r>
            <a:r>
              <a:rPr lang="en-US" b="1" dirty="0">
                <a:solidFill>
                  <a:srgbClr val="FF0000"/>
                </a:solidFill>
              </a:rPr>
              <a:t>Employees</a:t>
            </a:r>
            <a:r>
              <a:rPr lang="en-US" dirty="0"/>
              <a:t> for travel and other miscellaneous reimbursements, and </a:t>
            </a:r>
            <a:r>
              <a:rPr lang="en-US" dirty="0" err="1" smtClean="0"/>
              <a:t>Pcard</a:t>
            </a:r>
            <a:r>
              <a:rPr lang="en-US" dirty="0" smtClean="0"/>
              <a:t> transactions </a:t>
            </a:r>
            <a:r>
              <a:rPr lang="en-US" dirty="0"/>
              <a:t>for employee cardholders.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2" y="3217119"/>
            <a:ext cx="5642931" cy="12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22060" y="3217119"/>
            <a:ext cx="5943600" cy="304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558" y="5088042"/>
            <a:ext cx="5554261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Example:  </a:t>
            </a:r>
            <a:r>
              <a:rPr lang="en-US" sz="1400" dirty="0" smtClean="0"/>
              <a:t>Stacy </a:t>
            </a:r>
            <a:r>
              <a:rPr lang="en-US" sz="1400" dirty="0" err="1" smtClean="0"/>
              <a:t>Wolownik</a:t>
            </a:r>
            <a:r>
              <a:rPr lang="en-US" sz="1400" dirty="0" smtClean="0"/>
              <a:t> submits a </a:t>
            </a:r>
            <a:r>
              <a:rPr lang="en-US" sz="1400" dirty="0" err="1" smtClean="0"/>
              <a:t>Pcard</a:t>
            </a:r>
            <a:r>
              <a:rPr lang="en-US" sz="1400" dirty="0" smtClean="0"/>
              <a:t> Expense Report (Expenses module) for John Patterson in the amount of $1,200.</a:t>
            </a:r>
          </a:p>
          <a:p>
            <a:endParaRPr lang="en-US" sz="1400" dirty="0" smtClean="0"/>
          </a:p>
          <a:p>
            <a:r>
              <a:rPr lang="en-US" sz="1400" b="1" dirty="0" smtClean="0"/>
              <a:t>Approvals:</a:t>
            </a:r>
            <a:endParaRPr lang="en-US" sz="1400" b="1" dirty="0"/>
          </a:p>
          <a:p>
            <a:r>
              <a:rPr lang="en-US" sz="1400" dirty="0" smtClean="0"/>
              <a:t>Employee (Requester)  John Patterson (Vice President at Job Level 40)</a:t>
            </a:r>
          </a:p>
          <a:p>
            <a:endParaRPr lang="en-US" sz="1400" dirty="0"/>
          </a:p>
          <a:p>
            <a:r>
              <a:rPr lang="en-US" sz="1400" dirty="0" smtClean="0"/>
              <a:t>Supervisor Approval   Steve Scott (President at Job Level 50)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9282" y="4545056"/>
            <a:ext cx="427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SUPERVISOR HIERARCHY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8529" y="1698709"/>
            <a:ext cx="1181098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Transaction Approval Matrix for the </a:t>
            </a:r>
            <a:r>
              <a:rPr lang="en-US" b="1" dirty="0">
                <a:solidFill>
                  <a:srgbClr val="FF0000"/>
                </a:solidFill>
              </a:rPr>
              <a:t>AP/Procurement Module </a:t>
            </a:r>
            <a:r>
              <a:rPr lang="en-US" dirty="0"/>
              <a:t>– Payments to </a:t>
            </a:r>
            <a:r>
              <a:rPr lang="en-US" b="1" dirty="0">
                <a:solidFill>
                  <a:srgbClr val="FF0000"/>
                </a:solidFill>
              </a:rPr>
              <a:t>Vendors</a:t>
            </a:r>
            <a:r>
              <a:rPr lang="en-US" dirty="0"/>
              <a:t> via Purchase Order, Invoice, or </a:t>
            </a:r>
            <a:r>
              <a:rPr lang="en-US" dirty="0" err="1"/>
              <a:t>Punchout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50" y="2839891"/>
            <a:ext cx="5815503" cy="2737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12" y="2839891"/>
            <a:ext cx="5506710" cy="1265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187" y="4903460"/>
            <a:ext cx="6212561" cy="164670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9667" y="4282926"/>
            <a:ext cx="427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SUPERVISOR HIERARCHY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4245" y="215743"/>
            <a:ext cx="10515600" cy="111391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600" b="1" dirty="0">
                <a:latin typeface="Franklin Gothic Heavy" panose="020B0903020102020204" pitchFamily="34" charset="0"/>
              </a:rPr>
            </a:br>
            <a:r>
              <a:rPr lang="en-US" sz="3600" b="1" dirty="0">
                <a:latin typeface="Franklin Gothic Heavy" panose="020B0903020102020204" pitchFamily="34" charset="0"/>
              </a:rPr>
              <a:t>for Supervisors</a:t>
            </a:r>
            <a:endParaRPr lang="en-US" sz="3200" b="1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7"/>
            <a:ext cx="10515600" cy="113769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9860523"/>
              </p:ext>
            </p:extLst>
          </p:nvPr>
        </p:nvGraphicFramePr>
        <p:xfrm>
          <a:off x="267764" y="1927668"/>
          <a:ext cx="11764627" cy="44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3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695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Franklin Gothic Heavy" panose="020B0903020102020204" pitchFamily="34" charset="0"/>
              </a:rPr>
              <a:t>GUS Finance &amp; Procurement Approvals</a:t>
            </a:r>
            <a:br>
              <a:rPr lang="en-US" sz="3200" b="1" dirty="0">
                <a:latin typeface="Franklin Gothic Heavy" panose="020B0903020102020204" pitchFamily="34" charset="0"/>
              </a:rPr>
            </a:br>
            <a:r>
              <a:rPr lang="en-US" sz="3200" b="1" dirty="0">
                <a:latin typeface="Franklin Gothic Heavy" panose="020B0903020102020204" pitchFamily="34" charset="0"/>
              </a:rPr>
              <a:t>for Supervisors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3818" y="1761481"/>
            <a:ext cx="5729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Via Email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/>
              <a:t>(computer or mobile device)</a:t>
            </a:r>
          </a:p>
          <a:p>
            <a:r>
              <a:rPr lang="en-US" sz="3200" dirty="0"/>
              <a:t>	</a:t>
            </a:r>
            <a:r>
              <a:rPr lang="en-US" sz="3200" dirty="0" err="1" smtClean="0"/>
              <a:t>FusionPRCCloudService</a:t>
            </a:r>
            <a:r>
              <a:rPr lang="en-US" sz="3200" dirty="0" smtClean="0"/>
              <a:t>…</a:t>
            </a:r>
          </a:p>
          <a:p>
            <a:r>
              <a:rPr lang="en-US" sz="3200" dirty="0"/>
              <a:t>	</a:t>
            </a:r>
            <a:r>
              <a:rPr lang="en-US" sz="3200" dirty="0" err="1" smtClean="0"/>
              <a:t>FusionFINCloudService</a:t>
            </a:r>
            <a:r>
              <a:rPr lang="en-US" sz="3200" dirty="0" smtClean="0"/>
              <a:t>…</a:t>
            </a:r>
            <a:r>
              <a:rPr lang="en-US" sz="3200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2" y="3531087"/>
            <a:ext cx="8948935" cy="22714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1828800" y="6187736"/>
            <a:ext cx="941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Approving Expenses and Procurement Requests by email in GUS Cloud – Line Manager Training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49" y="1697854"/>
            <a:ext cx="2486224" cy="44130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93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621</Words>
  <Application>Microsoft Office PowerPoint</Application>
  <PresentationFormat>Widescreen</PresentationFormat>
  <Paragraphs>127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Heavy</vt:lpstr>
      <vt:lpstr>Lucida Handwriting</vt:lpstr>
      <vt:lpstr>Office Theme</vt:lpstr>
      <vt:lpstr>PowerPoint Presentation</vt:lpstr>
      <vt:lpstr>PowerPoint Presentation</vt:lpstr>
      <vt:lpstr>GUS Finance &amp; Procurement Approvals for Supervisors</vt:lpstr>
      <vt:lpstr>GUS Finance &amp; Procurement Approvals for Supervisors</vt:lpstr>
      <vt:lpstr>GUS Finance &amp; Procurement Approvals for Supervisors</vt:lpstr>
      <vt:lpstr>GUS Finance &amp; Procurement Approvals for Supervisors</vt:lpstr>
      <vt:lpstr>GUS Finance &amp; Procurement Approvals for Supervisors</vt:lpstr>
      <vt:lpstr>GUS Finance &amp; Procurement Approvals for Supervisors</vt:lpstr>
      <vt:lpstr>GUS Finance &amp; Procurement Approvals for Supervisors</vt:lpstr>
      <vt:lpstr>GUS Finance &amp; Procurement Approvals for Supervisors</vt:lpstr>
      <vt:lpstr>PowerPoint Presentation</vt:lpstr>
      <vt:lpstr>GUS Finance &amp; Procurement Approvals for Supervisors</vt:lpstr>
      <vt:lpstr>GUS Finance &amp; Procurement Approvals for Supervisors</vt:lpstr>
      <vt:lpstr>GUS Finance &amp; Procurement Approvals for Supervisors</vt:lpstr>
      <vt:lpstr>GUS Finance &amp; Procurement Approvals for Supervisors</vt:lpstr>
    </vt:vector>
  </TitlesOfParts>
  <Company>Pittsburg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 Cloud</dc:title>
  <dc:creator>Becky Qualls</dc:creator>
  <cp:lastModifiedBy>Barbara Winter</cp:lastModifiedBy>
  <cp:revision>276</cp:revision>
  <cp:lastPrinted>2016-08-01T21:14:52Z</cp:lastPrinted>
  <dcterms:created xsi:type="dcterms:W3CDTF">2016-05-23T19:22:25Z</dcterms:created>
  <dcterms:modified xsi:type="dcterms:W3CDTF">2016-09-21T19:39:11Z</dcterms:modified>
</cp:coreProperties>
</file>